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5" r:id="rId4"/>
    <p:sldMasterId id="214748367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6858000" cy="9144000"/>
  <p:embeddedFontLst>
    <p:embeddedFont>
      <p:font typeface="Caveat"/>
      <p:regular r:id="rId13"/>
      <p:bold r:id="rId14"/>
    </p:embeddedFont>
    <p:embeddedFont>
      <p:font typeface="Barlow Condensed SemiBold"/>
      <p:regular r:id="rId15"/>
      <p:bold r:id="rId16"/>
      <p:italic r:id="rId17"/>
      <p:boldItalic r:id="rId18"/>
    </p:embeddedFont>
    <p:embeddedFont>
      <p:font typeface="Barlow Condensed Medium"/>
      <p:regular r:id="rId19"/>
      <p:bold r:id="rId20"/>
      <p:italic r:id="rId21"/>
      <p:boldItalic r:id="rId22"/>
    </p:embeddedFont>
    <p:embeddedFont>
      <p:font typeface="Arvo"/>
      <p:regular r:id="rId23"/>
      <p:bold r:id="rId24"/>
      <p:italic r:id="rId25"/>
      <p:boldItalic r:id="rId26"/>
    </p:embeddedFont>
    <p:embeddedFont>
      <p:font typeface="Barlow Condensed"/>
      <p:regular r:id="rId27"/>
      <p:bold r:id="rId28"/>
      <p:italic r:id="rId29"/>
      <p:boldItalic r:id="rId30"/>
    </p:embeddedFont>
    <p:embeddedFont>
      <p:font typeface="Fira Sans Extra Condensed Medium"/>
      <p:regular r:id="rId31"/>
      <p:bold r:id="rId32"/>
      <p:italic r:id="rId33"/>
      <p:boldItalic r:id="rId34"/>
    </p:embeddedFont>
    <p:embeddedFont>
      <p:font typeface="Helvetica Neue"/>
      <p:regular r:id="rId35"/>
      <p:bold r:id="rId36"/>
      <p:italic r:id="rId37"/>
      <p:boldItalic r:id="rId38"/>
    </p:embeddedFont>
    <p:embeddedFont>
      <p:font typeface="Fira Sans Extra Condensed"/>
      <p:regular r:id="rId39"/>
      <p:bold r:id="rId40"/>
      <p:italic r:id="rId41"/>
      <p:boldItalic r:id="rId42"/>
    </p:embeddedFont>
    <p:embeddedFont>
      <p:font typeface="Open Sans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FiraSansExtraCondensed-bold.fntdata"/><Relationship Id="rId20" Type="http://schemas.openxmlformats.org/officeDocument/2006/relationships/font" Target="fonts/BarlowCondensedMedium-bold.fntdata"/><Relationship Id="rId42" Type="http://schemas.openxmlformats.org/officeDocument/2006/relationships/font" Target="fonts/FiraSansExtraCondensed-boldItalic.fntdata"/><Relationship Id="rId41" Type="http://schemas.openxmlformats.org/officeDocument/2006/relationships/font" Target="fonts/FiraSansExtraCondensed-italic.fntdata"/><Relationship Id="rId22" Type="http://schemas.openxmlformats.org/officeDocument/2006/relationships/font" Target="fonts/BarlowCondensedMedium-boldItalic.fntdata"/><Relationship Id="rId44" Type="http://schemas.openxmlformats.org/officeDocument/2006/relationships/font" Target="fonts/OpenSans-bold.fntdata"/><Relationship Id="rId21" Type="http://schemas.openxmlformats.org/officeDocument/2006/relationships/font" Target="fonts/BarlowCondensedMedium-italic.fntdata"/><Relationship Id="rId43" Type="http://schemas.openxmlformats.org/officeDocument/2006/relationships/font" Target="fonts/OpenSans-regular.fntdata"/><Relationship Id="rId24" Type="http://schemas.openxmlformats.org/officeDocument/2006/relationships/font" Target="fonts/Arvo-bold.fntdata"/><Relationship Id="rId46" Type="http://schemas.openxmlformats.org/officeDocument/2006/relationships/font" Target="fonts/OpenSans-boldItalic.fntdata"/><Relationship Id="rId23" Type="http://schemas.openxmlformats.org/officeDocument/2006/relationships/font" Target="fonts/Arvo-regular.fntdata"/><Relationship Id="rId45" Type="http://schemas.openxmlformats.org/officeDocument/2006/relationships/font" Target="fonts/OpenSans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Arvo-boldItalic.fntdata"/><Relationship Id="rId25" Type="http://schemas.openxmlformats.org/officeDocument/2006/relationships/font" Target="fonts/Arvo-italic.fntdata"/><Relationship Id="rId28" Type="http://schemas.openxmlformats.org/officeDocument/2006/relationships/font" Target="fonts/BarlowCondensed-bold.fntdata"/><Relationship Id="rId27" Type="http://schemas.openxmlformats.org/officeDocument/2006/relationships/font" Target="fonts/BarlowCondensed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BarlowCondensed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FiraSansExtraCondensedMedium-regular.fntdata"/><Relationship Id="rId30" Type="http://schemas.openxmlformats.org/officeDocument/2006/relationships/font" Target="fonts/BarlowCondensed-boldItalic.fntdata"/><Relationship Id="rId11" Type="http://schemas.openxmlformats.org/officeDocument/2006/relationships/slide" Target="slides/slide5.xml"/><Relationship Id="rId33" Type="http://schemas.openxmlformats.org/officeDocument/2006/relationships/font" Target="fonts/FiraSansExtraCondensedMedium-italic.fntdata"/><Relationship Id="rId10" Type="http://schemas.openxmlformats.org/officeDocument/2006/relationships/slide" Target="slides/slide4.xml"/><Relationship Id="rId32" Type="http://schemas.openxmlformats.org/officeDocument/2006/relationships/font" Target="fonts/FiraSansExtraCondensedMedium-bold.fntdata"/><Relationship Id="rId13" Type="http://schemas.openxmlformats.org/officeDocument/2006/relationships/font" Target="fonts/Caveat-regular.fntdata"/><Relationship Id="rId35" Type="http://schemas.openxmlformats.org/officeDocument/2006/relationships/font" Target="fonts/HelveticaNeue-regular.fntdata"/><Relationship Id="rId12" Type="http://schemas.openxmlformats.org/officeDocument/2006/relationships/slide" Target="slides/slide6.xml"/><Relationship Id="rId34" Type="http://schemas.openxmlformats.org/officeDocument/2006/relationships/font" Target="fonts/FiraSansExtraCondensedMedium-boldItalic.fntdata"/><Relationship Id="rId15" Type="http://schemas.openxmlformats.org/officeDocument/2006/relationships/font" Target="fonts/BarlowCondensedSemiBold-regular.fntdata"/><Relationship Id="rId37" Type="http://schemas.openxmlformats.org/officeDocument/2006/relationships/font" Target="fonts/HelveticaNeue-italic.fntdata"/><Relationship Id="rId14" Type="http://schemas.openxmlformats.org/officeDocument/2006/relationships/font" Target="fonts/Caveat-bold.fntdata"/><Relationship Id="rId36" Type="http://schemas.openxmlformats.org/officeDocument/2006/relationships/font" Target="fonts/HelveticaNeue-bold.fntdata"/><Relationship Id="rId17" Type="http://schemas.openxmlformats.org/officeDocument/2006/relationships/font" Target="fonts/BarlowCondensedSemiBold-italic.fntdata"/><Relationship Id="rId39" Type="http://schemas.openxmlformats.org/officeDocument/2006/relationships/font" Target="fonts/FiraSansExtraCondensed-regular.fntdata"/><Relationship Id="rId16" Type="http://schemas.openxmlformats.org/officeDocument/2006/relationships/font" Target="fonts/BarlowCondensedSemiBold-bold.fntdata"/><Relationship Id="rId38" Type="http://schemas.openxmlformats.org/officeDocument/2006/relationships/font" Target="fonts/HelveticaNeue-boldItalic.fntdata"/><Relationship Id="rId19" Type="http://schemas.openxmlformats.org/officeDocument/2006/relationships/font" Target="fonts/BarlowCondensedMedium-regular.fntdata"/><Relationship Id="rId18" Type="http://schemas.openxmlformats.org/officeDocument/2006/relationships/font" Target="fonts/BarlowCondensedSemiBold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329db6d620c_0_4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329db6d620c_0_4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329db6d620c_0_5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329db6d620c_0_5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329db6d620c_0_5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6" name="Google Shape;396;g329db6d620c_0_5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329db6d620c_0_5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2" name="Google Shape;422;g329db6d620c_0_5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329db6d620c_0_5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329db6d620c_0_5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9144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329db6d620c_0_6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9" name="Google Shape;499;g329db6d620c_0_6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CUSTOM_1_2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5"/>
          <p:cNvSpPr txBox="1"/>
          <p:nvPr>
            <p:ph type="ctrTitle"/>
          </p:nvPr>
        </p:nvSpPr>
        <p:spPr>
          <a:xfrm>
            <a:off x="4308049" y="2067485"/>
            <a:ext cx="32943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55" name="Google Shape;55;p15"/>
          <p:cNvSpPr txBox="1"/>
          <p:nvPr>
            <p:ph idx="1" type="subTitle"/>
          </p:nvPr>
        </p:nvSpPr>
        <p:spPr>
          <a:xfrm>
            <a:off x="1868250" y="2708213"/>
            <a:ext cx="40203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ngle Column">
  <p:cSld name="Single Column">
    <p:bg>
      <p:bgPr>
        <a:noFill/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algn="r">
              <a:buClr>
                <a:schemeClr val="lt1"/>
              </a:buClr>
              <a:buSzPts val="700"/>
              <a:buFont typeface="Trebuchet MS"/>
              <a:buNone/>
              <a:defRPr b="0" i="0" sz="7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algn="r">
              <a:buClr>
                <a:schemeClr val="lt1"/>
              </a:buClr>
              <a:buSzPts val="700"/>
              <a:buFont typeface="Trebuchet MS"/>
              <a:buNone/>
              <a:defRPr b="0" i="0" sz="7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algn="r">
              <a:buClr>
                <a:schemeClr val="lt1"/>
              </a:buClr>
              <a:buSzPts val="700"/>
              <a:buFont typeface="Trebuchet MS"/>
              <a:buNone/>
              <a:defRPr b="0" i="0" sz="7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algn="r">
              <a:buClr>
                <a:schemeClr val="lt1"/>
              </a:buClr>
              <a:buSzPts val="700"/>
              <a:buFont typeface="Trebuchet MS"/>
              <a:buNone/>
              <a:defRPr b="0" i="0" sz="7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algn="r">
              <a:buClr>
                <a:schemeClr val="lt1"/>
              </a:buClr>
              <a:buSzPts val="700"/>
              <a:buFont typeface="Trebuchet MS"/>
              <a:buNone/>
              <a:defRPr b="0" i="0" sz="7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algn="r">
              <a:buClr>
                <a:schemeClr val="lt1"/>
              </a:buClr>
              <a:buSzPts val="700"/>
              <a:buFont typeface="Trebuchet MS"/>
              <a:buNone/>
              <a:defRPr b="0" i="0" sz="7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algn="r">
              <a:buClr>
                <a:schemeClr val="lt1"/>
              </a:buClr>
              <a:buSzPts val="700"/>
              <a:buFont typeface="Trebuchet MS"/>
              <a:buNone/>
              <a:defRPr b="0" i="0" sz="7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algn="r">
              <a:buClr>
                <a:schemeClr val="lt1"/>
              </a:buClr>
              <a:buSzPts val="700"/>
              <a:buFont typeface="Trebuchet MS"/>
              <a:buNone/>
              <a:defRPr b="0" i="0" sz="7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algn="r">
              <a:buClr>
                <a:schemeClr val="lt1"/>
              </a:buClr>
              <a:buSzPts val="700"/>
              <a:buFont typeface="Trebuchet MS"/>
              <a:buNone/>
              <a:defRPr b="0" i="0" sz="7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" name="Google Shape;60;p17"/>
          <p:cNvSpPr txBox="1"/>
          <p:nvPr>
            <p:ph type="title"/>
          </p:nvPr>
        </p:nvSpPr>
        <p:spPr>
          <a:xfrm>
            <a:off x="308175" y="1995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9pPr>
          </a:lstStyle>
          <a:p/>
        </p:txBody>
      </p:sp>
      <p:sp>
        <p:nvSpPr>
          <p:cNvPr id="61" name="Google Shape;61;p17"/>
          <p:cNvSpPr txBox="1"/>
          <p:nvPr>
            <p:ph idx="1" type="body"/>
          </p:nvPr>
        </p:nvSpPr>
        <p:spPr>
          <a:xfrm>
            <a:off x="308175" y="1130825"/>
            <a:ext cx="8308500" cy="28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17500" lvl="0" marL="4572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1pPr>
            <a:lvl2pPr indent="-298450" lvl="1" marL="91440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  <a:defRPr>
                <a:solidFill>
                  <a:srgbClr val="000000"/>
                </a:solidFill>
              </a:defRPr>
            </a:lvl2pPr>
            <a:lvl3pPr indent="-298450" lvl="2" marL="137160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■"/>
              <a:defRPr>
                <a:solidFill>
                  <a:srgbClr val="000000"/>
                </a:solidFill>
              </a:defRPr>
            </a:lvl3pPr>
            <a:lvl4pPr indent="-298450" lvl="3" marL="182880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  <a:defRPr>
                <a:solidFill>
                  <a:srgbClr val="000000"/>
                </a:solidFill>
              </a:defRPr>
            </a:lvl4pPr>
            <a:lvl5pPr indent="-298450" lvl="4" marL="228600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  <a:defRPr>
                <a:solidFill>
                  <a:srgbClr val="000000"/>
                </a:solidFill>
              </a:defRPr>
            </a:lvl5pPr>
            <a:lvl6pPr indent="-298450" lvl="5" marL="274320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■"/>
              <a:defRPr>
                <a:solidFill>
                  <a:srgbClr val="000000"/>
                </a:solidFill>
              </a:defRPr>
            </a:lvl6pPr>
            <a:lvl7pPr indent="-298450" lvl="6" marL="320040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  <a:defRPr>
                <a:solidFill>
                  <a:srgbClr val="000000"/>
                </a:solidFill>
              </a:defRPr>
            </a:lvl7pPr>
            <a:lvl8pPr indent="-298450" lvl="7" marL="365760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  <a:defRPr>
                <a:solidFill>
                  <a:srgbClr val="000000"/>
                </a:solidFill>
              </a:defRPr>
            </a:lvl8pPr>
            <a:lvl9pPr indent="-298450" lvl="8" marL="4114800" algn="l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100"/>
              <a:buChar char="■"/>
              <a:defRPr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2">
  <p:cSld name="TITLE_2">
    <p:bg>
      <p:bgPr>
        <a:solidFill>
          <a:schemeClr val="l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8"/>
          <p:cNvSpPr txBox="1"/>
          <p:nvPr>
            <p:ph idx="12" type="sldNum"/>
          </p:nvPr>
        </p:nvSpPr>
        <p:spPr>
          <a:xfrm>
            <a:off x="8498000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3">
  <p:cSld name="TITLE_3"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9"/>
          <p:cNvSpPr txBox="1"/>
          <p:nvPr>
            <p:ph idx="12" type="sldNum"/>
          </p:nvPr>
        </p:nvSpPr>
        <p:spPr>
          <a:xfrm>
            <a:off x="8498000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 OPENING" type="title">
  <p:cSld name="TITLE">
    <p:bg>
      <p:bgPr>
        <a:solidFill>
          <a:srgbClr val="E9E6E1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1"/>
          <p:cNvSpPr txBox="1"/>
          <p:nvPr>
            <p:ph type="ctrTitle"/>
          </p:nvPr>
        </p:nvSpPr>
        <p:spPr>
          <a:xfrm>
            <a:off x="1795512" y="1245627"/>
            <a:ext cx="55530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Font typeface="Barlow Condensed Medium"/>
              <a:buNone/>
              <a:defRPr sz="6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9pPr>
          </a:lstStyle>
          <a:p/>
        </p:txBody>
      </p:sp>
      <p:grpSp>
        <p:nvGrpSpPr>
          <p:cNvPr id="72" name="Google Shape;72;p21"/>
          <p:cNvGrpSpPr/>
          <p:nvPr/>
        </p:nvGrpSpPr>
        <p:grpSpPr>
          <a:xfrm>
            <a:off x="6607116" y="2397713"/>
            <a:ext cx="2550204" cy="2757917"/>
            <a:chOff x="6607116" y="2397713"/>
            <a:chExt cx="2550204" cy="2757917"/>
          </a:xfrm>
        </p:grpSpPr>
        <p:sp>
          <p:nvSpPr>
            <p:cNvPr id="73" name="Google Shape;73;p21"/>
            <p:cNvSpPr/>
            <p:nvPr/>
          </p:nvSpPr>
          <p:spPr>
            <a:xfrm>
              <a:off x="8793506" y="3682288"/>
              <a:ext cx="363814" cy="422485"/>
            </a:xfrm>
            <a:custGeom>
              <a:rect b="b" l="l" r="r" t="t"/>
              <a:pathLst>
                <a:path extrusionOk="0" h="31958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21"/>
            <p:cNvSpPr/>
            <p:nvPr/>
          </p:nvSpPr>
          <p:spPr>
            <a:xfrm>
              <a:off x="8427933" y="3893530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21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21"/>
            <p:cNvSpPr/>
            <p:nvPr/>
          </p:nvSpPr>
          <p:spPr>
            <a:xfrm>
              <a:off x="8427933" y="3052130"/>
              <a:ext cx="365586" cy="420713"/>
            </a:xfrm>
            <a:custGeom>
              <a:rect b="b" l="l" r="r" t="t"/>
              <a:pathLst>
                <a:path extrusionOk="0" h="31824" w="27654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21"/>
            <p:cNvSpPr/>
            <p:nvPr/>
          </p:nvSpPr>
          <p:spPr>
            <a:xfrm>
              <a:off x="8427933" y="3261601"/>
              <a:ext cx="365586" cy="631942"/>
            </a:xfrm>
            <a:custGeom>
              <a:rect b="b" l="l" r="r" t="t"/>
              <a:pathLst>
                <a:path extrusionOk="0" h="47802" w="27654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21"/>
            <p:cNvSpPr/>
            <p:nvPr/>
          </p:nvSpPr>
          <p:spPr>
            <a:xfrm>
              <a:off x="8793506" y="3472830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0" y="0"/>
                  </a:moveTo>
                  <a:lnTo>
                    <a:pt x="0" y="31823"/>
                  </a:lnTo>
                  <a:lnTo>
                    <a:pt x="27520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21"/>
            <p:cNvSpPr/>
            <p:nvPr/>
          </p:nvSpPr>
          <p:spPr>
            <a:xfrm>
              <a:off x="8427933" y="4314217"/>
              <a:ext cx="365586" cy="631942"/>
            </a:xfrm>
            <a:custGeom>
              <a:rect b="b" l="l" r="r" t="t"/>
              <a:pathLst>
                <a:path extrusionOk="0" h="47802" w="27654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21"/>
            <p:cNvSpPr/>
            <p:nvPr/>
          </p:nvSpPr>
          <p:spPr>
            <a:xfrm>
              <a:off x="8429691" y="4734917"/>
              <a:ext cx="363828" cy="420713"/>
            </a:xfrm>
            <a:custGeom>
              <a:rect b="b" l="l" r="r" t="t"/>
              <a:pathLst>
                <a:path extrusionOk="0" h="31824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21"/>
            <p:cNvSpPr/>
            <p:nvPr/>
          </p:nvSpPr>
          <p:spPr>
            <a:xfrm>
              <a:off x="8793506" y="4314217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0" y="1"/>
                  </a:moveTo>
                  <a:lnTo>
                    <a:pt x="0" y="31824"/>
                  </a:lnTo>
                  <a:lnTo>
                    <a:pt x="27520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21"/>
            <p:cNvSpPr/>
            <p:nvPr/>
          </p:nvSpPr>
          <p:spPr>
            <a:xfrm>
              <a:off x="8793506" y="3682288"/>
              <a:ext cx="363814" cy="422485"/>
            </a:xfrm>
            <a:custGeom>
              <a:rect b="b" l="l" r="r" t="t"/>
              <a:pathLst>
                <a:path extrusionOk="0" h="31958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21"/>
            <p:cNvSpPr/>
            <p:nvPr/>
          </p:nvSpPr>
          <p:spPr>
            <a:xfrm>
              <a:off x="8427933" y="4104759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21"/>
            <p:cNvSpPr/>
            <p:nvPr/>
          </p:nvSpPr>
          <p:spPr>
            <a:xfrm>
              <a:off x="8427933" y="3893530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21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21"/>
            <p:cNvSpPr/>
            <p:nvPr/>
          </p:nvSpPr>
          <p:spPr>
            <a:xfrm>
              <a:off x="8064118" y="3682288"/>
              <a:ext cx="363828" cy="422485"/>
            </a:xfrm>
            <a:custGeom>
              <a:rect b="b" l="l" r="r" t="t"/>
              <a:pathLst>
                <a:path extrusionOk="0" h="31958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21"/>
            <p:cNvSpPr/>
            <p:nvPr/>
          </p:nvSpPr>
          <p:spPr>
            <a:xfrm>
              <a:off x="8064118" y="3893530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21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21"/>
            <p:cNvSpPr/>
            <p:nvPr/>
          </p:nvSpPr>
          <p:spPr>
            <a:xfrm>
              <a:off x="7700304" y="3893530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21"/>
            <p:cNvSpPr/>
            <p:nvPr/>
          </p:nvSpPr>
          <p:spPr>
            <a:xfrm>
              <a:off x="7700304" y="3682288"/>
              <a:ext cx="363828" cy="422485"/>
            </a:xfrm>
            <a:custGeom>
              <a:rect b="b" l="l" r="r" t="t"/>
              <a:pathLst>
                <a:path extrusionOk="0" h="31958" w="27521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21"/>
            <p:cNvSpPr/>
            <p:nvPr/>
          </p:nvSpPr>
          <p:spPr>
            <a:xfrm>
              <a:off x="7700304" y="3052130"/>
              <a:ext cx="363828" cy="420713"/>
            </a:xfrm>
            <a:custGeom>
              <a:rect b="b" l="l" r="r" t="t"/>
              <a:pathLst>
                <a:path extrusionOk="0" h="31824" w="27521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21"/>
            <p:cNvSpPr/>
            <p:nvPr/>
          </p:nvSpPr>
          <p:spPr>
            <a:xfrm>
              <a:off x="7698546" y="3263359"/>
              <a:ext cx="367344" cy="630184"/>
            </a:xfrm>
            <a:custGeom>
              <a:rect b="b" l="l" r="r" t="t"/>
              <a:pathLst>
                <a:path extrusionOk="0" h="47669" w="27787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21"/>
            <p:cNvSpPr/>
            <p:nvPr/>
          </p:nvSpPr>
          <p:spPr>
            <a:xfrm>
              <a:off x="8064118" y="3263359"/>
              <a:ext cx="363828" cy="630184"/>
            </a:xfrm>
            <a:custGeom>
              <a:rect b="b" l="l" r="r" t="t"/>
              <a:pathLst>
                <a:path extrusionOk="0" h="47669" w="27521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21"/>
            <p:cNvSpPr/>
            <p:nvPr/>
          </p:nvSpPr>
          <p:spPr>
            <a:xfrm>
              <a:off x="8192881" y="2397713"/>
              <a:ext cx="106289" cy="121280"/>
            </a:xfrm>
            <a:custGeom>
              <a:rect b="b" l="l" r="r" t="t"/>
              <a:pathLst>
                <a:path extrusionOk="0" h="9174" w="804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21"/>
            <p:cNvSpPr/>
            <p:nvPr/>
          </p:nvSpPr>
          <p:spPr>
            <a:xfrm>
              <a:off x="8064118" y="2630994"/>
              <a:ext cx="363828" cy="421150"/>
            </a:xfrm>
            <a:custGeom>
              <a:rect b="b" l="l" r="r" t="t"/>
              <a:pathLst>
                <a:path extrusionOk="0" h="31857" w="27521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21"/>
            <p:cNvSpPr/>
            <p:nvPr/>
          </p:nvSpPr>
          <p:spPr>
            <a:xfrm>
              <a:off x="7700304" y="4734917"/>
              <a:ext cx="727642" cy="420713"/>
            </a:xfrm>
            <a:custGeom>
              <a:rect b="b" l="l" r="r" t="t"/>
              <a:pathLst>
                <a:path extrusionOk="0" h="31824" w="55041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21"/>
            <p:cNvSpPr/>
            <p:nvPr/>
          </p:nvSpPr>
          <p:spPr>
            <a:xfrm>
              <a:off x="8064118" y="4314217"/>
              <a:ext cx="363828" cy="631942"/>
            </a:xfrm>
            <a:custGeom>
              <a:rect b="b" l="l" r="r" t="t"/>
              <a:pathLst>
                <a:path extrusionOk="0" h="47802" w="27521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21"/>
            <p:cNvSpPr/>
            <p:nvPr/>
          </p:nvSpPr>
          <p:spPr>
            <a:xfrm>
              <a:off x="8064118" y="4104759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21"/>
            <p:cNvSpPr/>
            <p:nvPr/>
          </p:nvSpPr>
          <p:spPr>
            <a:xfrm>
              <a:off x="8427933" y="4104759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21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21"/>
            <p:cNvSpPr/>
            <p:nvPr/>
          </p:nvSpPr>
          <p:spPr>
            <a:xfrm>
              <a:off x="7700304" y="4104759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7700304" y="3682288"/>
              <a:ext cx="727642" cy="631942"/>
            </a:xfrm>
            <a:custGeom>
              <a:rect b="b" l="l" r="r" t="t"/>
              <a:pathLst>
                <a:path extrusionOk="0" h="47802" w="55041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7334731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7334731" y="3893530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21"/>
            <p:cNvSpPr/>
            <p:nvPr/>
          </p:nvSpPr>
          <p:spPr>
            <a:xfrm>
              <a:off x="7700304" y="3682288"/>
              <a:ext cx="363828" cy="422485"/>
            </a:xfrm>
            <a:custGeom>
              <a:rect b="b" l="l" r="r" t="t"/>
              <a:pathLst>
                <a:path extrusionOk="0" h="31958" w="27521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21"/>
            <p:cNvSpPr/>
            <p:nvPr/>
          </p:nvSpPr>
          <p:spPr>
            <a:xfrm>
              <a:off x="6970930" y="3052130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21"/>
            <p:cNvSpPr/>
            <p:nvPr/>
          </p:nvSpPr>
          <p:spPr>
            <a:xfrm>
              <a:off x="6915803" y="3584843"/>
              <a:ext cx="170670" cy="196687"/>
            </a:xfrm>
            <a:custGeom>
              <a:rect b="b" l="l" r="r" t="t"/>
              <a:pathLst>
                <a:path extrusionOk="0" h="14878" w="1291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21"/>
            <p:cNvSpPr/>
            <p:nvPr/>
          </p:nvSpPr>
          <p:spPr>
            <a:xfrm>
              <a:off x="6967400" y="3016846"/>
              <a:ext cx="115543" cy="134514"/>
            </a:xfrm>
            <a:custGeom>
              <a:rect b="b" l="l" r="r" t="t"/>
              <a:pathLst>
                <a:path extrusionOk="0" h="10175" w="874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21"/>
            <p:cNvSpPr/>
            <p:nvPr/>
          </p:nvSpPr>
          <p:spPr>
            <a:xfrm>
              <a:off x="7334731" y="3263359"/>
              <a:ext cx="365586" cy="630184"/>
            </a:xfrm>
            <a:custGeom>
              <a:rect b="b" l="l" r="r" t="t"/>
              <a:pathLst>
                <a:path extrusionOk="0" h="47669" w="27654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21"/>
            <p:cNvSpPr/>
            <p:nvPr/>
          </p:nvSpPr>
          <p:spPr>
            <a:xfrm>
              <a:off x="7334731" y="3052130"/>
              <a:ext cx="365586" cy="420713"/>
            </a:xfrm>
            <a:custGeom>
              <a:rect b="b" l="l" r="r" t="t"/>
              <a:pathLst>
                <a:path extrusionOk="0" h="31824" w="27654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21"/>
            <p:cNvSpPr/>
            <p:nvPr/>
          </p:nvSpPr>
          <p:spPr>
            <a:xfrm>
              <a:off x="6970930" y="4314217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21"/>
            <p:cNvSpPr/>
            <p:nvPr/>
          </p:nvSpPr>
          <p:spPr>
            <a:xfrm>
              <a:off x="6607116" y="4734917"/>
              <a:ext cx="363828" cy="420713"/>
            </a:xfrm>
            <a:custGeom>
              <a:rect b="b" l="l" r="r" t="t"/>
              <a:pathLst>
                <a:path extrusionOk="0" h="31824" w="27521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21"/>
            <p:cNvSpPr/>
            <p:nvPr/>
          </p:nvSpPr>
          <p:spPr>
            <a:xfrm>
              <a:off x="7334731" y="4314217"/>
              <a:ext cx="365586" cy="841413"/>
            </a:xfrm>
            <a:custGeom>
              <a:rect b="b" l="l" r="r" t="t"/>
              <a:pathLst>
                <a:path extrusionOk="0" h="63647" w="27654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21"/>
            <p:cNvSpPr/>
            <p:nvPr/>
          </p:nvSpPr>
          <p:spPr>
            <a:xfrm>
              <a:off x="7334731" y="4104759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21"/>
            <p:cNvSpPr/>
            <p:nvPr/>
          </p:nvSpPr>
          <p:spPr>
            <a:xfrm>
              <a:off x="7698546" y="4104759"/>
              <a:ext cx="365586" cy="841400"/>
            </a:xfrm>
            <a:custGeom>
              <a:rect b="b" l="l" r="r" t="t"/>
              <a:pathLst>
                <a:path extrusionOk="0" h="63646" w="27654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21"/>
            <p:cNvSpPr/>
            <p:nvPr/>
          </p:nvSpPr>
          <p:spPr>
            <a:xfrm>
              <a:off x="7334731" y="3682288"/>
              <a:ext cx="729400" cy="631942"/>
            </a:xfrm>
            <a:custGeom>
              <a:rect b="b" l="l" r="r" t="t"/>
              <a:pathLst>
                <a:path extrusionOk="0" h="47802" w="55174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7" name="Google Shape;117;p21"/>
          <p:cNvGrpSpPr/>
          <p:nvPr/>
        </p:nvGrpSpPr>
        <p:grpSpPr>
          <a:xfrm>
            <a:off x="-26820" y="-280586"/>
            <a:ext cx="2865035" cy="3613943"/>
            <a:chOff x="-26820" y="-280586"/>
            <a:chExt cx="2865035" cy="3613943"/>
          </a:xfrm>
        </p:grpSpPr>
        <p:sp>
          <p:nvSpPr>
            <p:cNvPr id="118" name="Google Shape;118;p21"/>
            <p:cNvSpPr/>
            <p:nvPr/>
          </p:nvSpPr>
          <p:spPr>
            <a:xfrm rot="10800000">
              <a:off x="-26820" y="821984"/>
              <a:ext cx="479036" cy="551254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21"/>
            <p:cNvSpPr/>
            <p:nvPr/>
          </p:nvSpPr>
          <p:spPr>
            <a:xfrm rot="10800000">
              <a:off x="-26820" y="1096458"/>
              <a:ext cx="479036" cy="553592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21"/>
            <p:cNvSpPr/>
            <p:nvPr/>
          </p:nvSpPr>
          <p:spPr>
            <a:xfrm rot="10800000">
              <a:off x="-26820" y="1924538"/>
              <a:ext cx="479036" cy="551271"/>
            </a:xfrm>
            <a:custGeom>
              <a:rect b="b" l="l" r="r" t="t"/>
              <a:pathLst>
                <a:path extrusionOk="0" h="31824" w="27654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1"/>
            <p:cNvSpPr/>
            <p:nvPr/>
          </p:nvSpPr>
          <p:spPr>
            <a:xfrm rot="10800000">
              <a:off x="-26820" y="1373268"/>
              <a:ext cx="479036" cy="828050"/>
            </a:xfrm>
            <a:custGeom>
              <a:rect b="b" l="l" r="r" t="t"/>
              <a:pathLst>
                <a:path extrusionOk="0" h="47802" w="27654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21"/>
            <p:cNvSpPr/>
            <p:nvPr/>
          </p:nvSpPr>
          <p:spPr>
            <a:xfrm rot="10800000">
              <a:off x="-26820" y="-6080"/>
              <a:ext cx="479036" cy="828050"/>
            </a:xfrm>
            <a:custGeom>
              <a:rect b="b" l="l" r="r" t="t"/>
              <a:pathLst>
                <a:path extrusionOk="0" h="47802" w="27654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21"/>
            <p:cNvSpPr/>
            <p:nvPr/>
          </p:nvSpPr>
          <p:spPr>
            <a:xfrm rot="10800000">
              <a:off x="-26820" y="-280586"/>
              <a:ext cx="476733" cy="551271"/>
            </a:xfrm>
            <a:custGeom>
              <a:rect b="b" l="l" r="r" t="t"/>
              <a:pathLst>
                <a:path extrusionOk="0" h="31824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21"/>
            <p:cNvSpPr/>
            <p:nvPr/>
          </p:nvSpPr>
          <p:spPr>
            <a:xfrm rot="10800000">
              <a:off x="-26820" y="545190"/>
              <a:ext cx="479036" cy="551254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21"/>
            <p:cNvSpPr/>
            <p:nvPr/>
          </p:nvSpPr>
          <p:spPr>
            <a:xfrm rot="10800000">
              <a:off x="-26820" y="821984"/>
              <a:ext cx="479036" cy="551254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21"/>
            <p:cNvSpPr/>
            <p:nvPr/>
          </p:nvSpPr>
          <p:spPr>
            <a:xfrm rot="10800000">
              <a:off x="-26820" y="1096458"/>
              <a:ext cx="479036" cy="553592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21"/>
            <p:cNvSpPr/>
            <p:nvPr/>
          </p:nvSpPr>
          <p:spPr>
            <a:xfrm rot="10800000">
              <a:off x="452227" y="1096458"/>
              <a:ext cx="476733" cy="553592"/>
            </a:xfrm>
            <a:custGeom>
              <a:rect b="b" l="l" r="r" t="t"/>
              <a:pathLst>
                <a:path extrusionOk="0" h="31958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21"/>
            <p:cNvSpPr/>
            <p:nvPr/>
          </p:nvSpPr>
          <p:spPr>
            <a:xfrm rot="10800000">
              <a:off x="452227" y="821984"/>
              <a:ext cx="476733" cy="551254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21"/>
            <p:cNvSpPr/>
            <p:nvPr/>
          </p:nvSpPr>
          <p:spPr>
            <a:xfrm rot="10800000">
              <a:off x="-26820" y="1096458"/>
              <a:ext cx="479036" cy="553592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21"/>
            <p:cNvSpPr/>
            <p:nvPr/>
          </p:nvSpPr>
          <p:spPr>
            <a:xfrm rot="10800000">
              <a:off x="928969" y="821984"/>
              <a:ext cx="476733" cy="551254"/>
            </a:xfrm>
            <a:custGeom>
              <a:rect b="b" l="l" r="r" t="t"/>
              <a:pathLst>
                <a:path extrusionOk="0" h="31823" w="27521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21"/>
            <p:cNvSpPr/>
            <p:nvPr/>
          </p:nvSpPr>
          <p:spPr>
            <a:xfrm rot="10800000">
              <a:off x="928969" y="1096458"/>
              <a:ext cx="476733" cy="553592"/>
            </a:xfrm>
            <a:custGeom>
              <a:rect b="b" l="l" r="r" t="t"/>
              <a:pathLst>
                <a:path extrusionOk="0" h="31958" w="27521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21"/>
            <p:cNvSpPr/>
            <p:nvPr/>
          </p:nvSpPr>
          <p:spPr>
            <a:xfrm rot="10800000">
              <a:off x="928969" y="1924538"/>
              <a:ext cx="476733" cy="551271"/>
            </a:xfrm>
            <a:custGeom>
              <a:rect b="b" l="l" r="r" t="t"/>
              <a:pathLst>
                <a:path extrusionOk="0" h="31824" w="27521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21"/>
            <p:cNvSpPr/>
            <p:nvPr/>
          </p:nvSpPr>
          <p:spPr>
            <a:xfrm rot="10800000">
              <a:off x="926665" y="1373268"/>
              <a:ext cx="481340" cy="825746"/>
            </a:xfrm>
            <a:custGeom>
              <a:rect b="b" l="l" r="r" t="t"/>
              <a:pathLst>
                <a:path extrusionOk="0" h="47669" w="27787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21"/>
            <p:cNvSpPr/>
            <p:nvPr/>
          </p:nvSpPr>
          <p:spPr>
            <a:xfrm rot="10800000">
              <a:off x="452227" y="1373268"/>
              <a:ext cx="476733" cy="825746"/>
            </a:xfrm>
            <a:custGeom>
              <a:rect b="b" l="l" r="r" t="t"/>
              <a:pathLst>
                <a:path extrusionOk="0" h="47669" w="27521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21"/>
            <p:cNvSpPr/>
            <p:nvPr/>
          </p:nvSpPr>
          <p:spPr>
            <a:xfrm rot="10800000">
              <a:off x="620955" y="3174440"/>
              <a:ext cx="139273" cy="158917"/>
            </a:xfrm>
            <a:custGeom>
              <a:rect b="b" l="l" r="r" t="t"/>
              <a:pathLst>
                <a:path extrusionOk="0" h="9174" w="804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21"/>
            <p:cNvSpPr/>
            <p:nvPr/>
          </p:nvSpPr>
          <p:spPr>
            <a:xfrm rot="10800000">
              <a:off x="452227" y="2475823"/>
              <a:ext cx="476733" cy="551843"/>
            </a:xfrm>
            <a:custGeom>
              <a:rect b="b" l="l" r="r" t="t"/>
              <a:pathLst>
                <a:path extrusionOk="0" h="31857" w="27521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21"/>
            <p:cNvSpPr/>
            <p:nvPr/>
          </p:nvSpPr>
          <p:spPr>
            <a:xfrm rot="10800000">
              <a:off x="452254" y="-280586"/>
              <a:ext cx="953448" cy="551271"/>
            </a:xfrm>
            <a:custGeom>
              <a:rect b="b" l="l" r="r" t="t"/>
              <a:pathLst>
                <a:path extrusionOk="0" h="31824" w="55041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21"/>
            <p:cNvSpPr/>
            <p:nvPr/>
          </p:nvSpPr>
          <p:spPr>
            <a:xfrm rot="10800000">
              <a:off x="452227" y="-6080"/>
              <a:ext cx="476733" cy="828050"/>
            </a:xfrm>
            <a:custGeom>
              <a:rect b="b" l="l" r="r" t="t"/>
              <a:pathLst>
                <a:path extrusionOk="0" h="47802" w="27521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5340B"/>
                </a:solidFill>
                <a:highlight>
                  <a:srgbClr val="6B768C"/>
                </a:highlight>
              </a:endParaRPr>
            </a:p>
          </p:txBody>
        </p:sp>
        <p:sp>
          <p:nvSpPr>
            <p:cNvPr id="139" name="Google Shape;139;p21"/>
            <p:cNvSpPr/>
            <p:nvPr/>
          </p:nvSpPr>
          <p:spPr>
            <a:xfrm rot="10800000">
              <a:off x="452227" y="545190"/>
              <a:ext cx="476733" cy="551254"/>
            </a:xfrm>
            <a:custGeom>
              <a:rect b="b" l="l" r="r" t="t"/>
              <a:pathLst>
                <a:path extrusionOk="0" h="31823" w="27521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21"/>
            <p:cNvSpPr/>
            <p:nvPr/>
          </p:nvSpPr>
          <p:spPr>
            <a:xfrm rot="10800000">
              <a:off x="-26820" y="545190"/>
              <a:ext cx="479036" cy="551254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21"/>
            <p:cNvSpPr/>
            <p:nvPr/>
          </p:nvSpPr>
          <p:spPr>
            <a:xfrm rot="10800000">
              <a:off x="-26820" y="1096458"/>
              <a:ext cx="479036" cy="553592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21"/>
            <p:cNvSpPr/>
            <p:nvPr/>
          </p:nvSpPr>
          <p:spPr>
            <a:xfrm rot="10800000">
              <a:off x="928969" y="545190"/>
              <a:ext cx="476733" cy="551254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21"/>
            <p:cNvSpPr/>
            <p:nvPr/>
          </p:nvSpPr>
          <p:spPr>
            <a:xfrm rot="10800000">
              <a:off x="452254" y="822000"/>
              <a:ext cx="953448" cy="828050"/>
            </a:xfrm>
            <a:custGeom>
              <a:rect b="b" l="l" r="r" t="t"/>
              <a:pathLst>
                <a:path extrusionOk="0" h="47802" w="55041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21"/>
            <p:cNvSpPr/>
            <p:nvPr/>
          </p:nvSpPr>
          <p:spPr>
            <a:xfrm rot="10800000">
              <a:off x="1405711" y="1096458"/>
              <a:ext cx="479036" cy="553592"/>
            </a:xfrm>
            <a:custGeom>
              <a:rect b="b" l="l" r="r" t="t"/>
              <a:pathLst>
                <a:path extrusionOk="0" h="31958" w="27654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21"/>
            <p:cNvSpPr/>
            <p:nvPr/>
          </p:nvSpPr>
          <p:spPr>
            <a:xfrm rot="10800000">
              <a:off x="1405711" y="821984"/>
              <a:ext cx="479036" cy="551254"/>
            </a:xfrm>
            <a:custGeom>
              <a:rect b="b" l="l" r="r" t="t"/>
              <a:pathLst>
                <a:path extrusionOk="0" h="31823" w="27654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21"/>
            <p:cNvSpPr/>
            <p:nvPr/>
          </p:nvSpPr>
          <p:spPr>
            <a:xfrm rot="10800000">
              <a:off x="928969" y="1096458"/>
              <a:ext cx="476733" cy="553592"/>
            </a:xfrm>
            <a:custGeom>
              <a:rect b="b" l="l" r="r" t="t"/>
              <a:pathLst>
                <a:path extrusionOk="0" h="31958" w="27521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21"/>
            <p:cNvSpPr/>
            <p:nvPr/>
          </p:nvSpPr>
          <p:spPr>
            <a:xfrm rot="10800000">
              <a:off x="1884758" y="1924538"/>
              <a:ext cx="476715" cy="551271"/>
            </a:xfrm>
            <a:custGeom>
              <a:rect b="b" l="l" r="r" t="t"/>
              <a:pathLst>
                <a:path extrusionOk="0" h="31824" w="2752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21"/>
            <p:cNvSpPr/>
            <p:nvPr/>
          </p:nvSpPr>
          <p:spPr>
            <a:xfrm rot="10800000">
              <a:off x="2210078" y="1520018"/>
              <a:ext cx="223633" cy="257724"/>
            </a:xfrm>
            <a:custGeom>
              <a:rect b="b" l="l" r="r" t="t"/>
              <a:pathLst>
                <a:path extrusionOk="0" h="14878" w="1291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21"/>
            <p:cNvSpPr/>
            <p:nvPr/>
          </p:nvSpPr>
          <p:spPr>
            <a:xfrm rot="10800000">
              <a:off x="2214700" y="2345789"/>
              <a:ext cx="151399" cy="176256"/>
            </a:xfrm>
            <a:custGeom>
              <a:rect b="b" l="l" r="r" t="t"/>
              <a:pathLst>
                <a:path extrusionOk="0" h="10175" w="874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21"/>
            <p:cNvSpPr/>
            <p:nvPr/>
          </p:nvSpPr>
          <p:spPr>
            <a:xfrm rot="10800000">
              <a:off x="1405711" y="1373268"/>
              <a:ext cx="479036" cy="825746"/>
            </a:xfrm>
            <a:custGeom>
              <a:rect b="b" l="l" r="r" t="t"/>
              <a:pathLst>
                <a:path extrusionOk="0" h="47669" w="27654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21"/>
            <p:cNvSpPr/>
            <p:nvPr/>
          </p:nvSpPr>
          <p:spPr>
            <a:xfrm rot="10800000">
              <a:off x="1405711" y="1924538"/>
              <a:ext cx="479036" cy="551271"/>
            </a:xfrm>
            <a:custGeom>
              <a:rect b="b" l="l" r="r" t="t"/>
              <a:pathLst>
                <a:path extrusionOk="0" h="31824" w="27654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21"/>
            <p:cNvSpPr/>
            <p:nvPr/>
          </p:nvSpPr>
          <p:spPr>
            <a:xfrm rot="10800000">
              <a:off x="1884758" y="270699"/>
              <a:ext cx="476715" cy="551271"/>
            </a:xfrm>
            <a:custGeom>
              <a:rect b="b" l="l" r="r" t="t"/>
              <a:pathLst>
                <a:path extrusionOk="0" h="31824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21"/>
            <p:cNvSpPr/>
            <p:nvPr/>
          </p:nvSpPr>
          <p:spPr>
            <a:xfrm rot="10800000">
              <a:off x="2361483" y="-280586"/>
              <a:ext cx="476733" cy="551271"/>
            </a:xfrm>
            <a:custGeom>
              <a:rect b="b" l="l" r="r" t="t"/>
              <a:pathLst>
                <a:path extrusionOk="0" h="31824" w="27521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21"/>
            <p:cNvSpPr/>
            <p:nvPr/>
          </p:nvSpPr>
          <p:spPr>
            <a:xfrm rot="10800000">
              <a:off x="1405711" y="-280555"/>
              <a:ext cx="479036" cy="1102525"/>
            </a:xfrm>
            <a:custGeom>
              <a:rect b="b" l="l" r="r" t="t"/>
              <a:pathLst>
                <a:path extrusionOk="0" h="63647" w="27654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21"/>
            <p:cNvSpPr/>
            <p:nvPr/>
          </p:nvSpPr>
          <p:spPr>
            <a:xfrm rot="10800000">
              <a:off x="1405711" y="545190"/>
              <a:ext cx="479036" cy="551254"/>
            </a:xfrm>
            <a:custGeom>
              <a:rect b="b" l="l" r="r" t="t"/>
              <a:pathLst>
                <a:path extrusionOk="0" h="31823" w="27654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21"/>
            <p:cNvSpPr/>
            <p:nvPr/>
          </p:nvSpPr>
          <p:spPr>
            <a:xfrm rot="10800000">
              <a:off x="928969" y="-6064"/>
              <a:ext cx="479036" cy="1102508"/>
            </a:xfrm>
            <a:custGeom>
              <a:rect b="b" l="l" r="r" t="t"/>
              <a:pathLst>
                <a:path extrusionOk="0" h="63646" w="27654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1"/>
            <p:cNvSpPr/>
            <p:nvPr/>
          </p:nvSpPr>
          <p:spPr>
            <a:xfrm rot="10800000">
              <a:off x="928996" y="822000"/>
              <a:ext cx="955752" cy="828050"/>
            </a:xfrm>
            <a:custGeom>
              <a:rect b="b" l="l" r="r" t="t"/>
              <a:pathLst>
                <a:path extrusionOk="0" h="47802" w="55174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TITLE_1">
    <p:bg>
      <p:bgPr>
        <a:solidFill>
          <a:srgbClr val="E9E6E1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 txBox="1"/>
          <p:nvPr>
            <p:ph type="ctrTitle"/>
          </p:nvPr>
        </p:nvSpPr>
        <p:spPr>
          <a:xfrm>
            <a:off x="1795512" y="1545452"/>
            <a:ext cx="55530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Font typeface="Barlow Condensed Medium"/>
              <a:buNone/>
              <a:defRPr sz="6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9pPr>
          </a:lstStyle>
          <a:p/>
        </p:txBody>
      </p:sp>
      <p:grpSp>
        <p:nvGrpSpPr>
          <p:cNvPr id="160" name="Google Shape;160;p22"/>
          <p:cNvGrpSpPr/>
          <p:nvPr/>
        </p:nvGrpSpPr>
        <p:grpSpPr>
          <a:xfrm flipH="1">
            <a:off x="-9" y="2385588"/>
            <a:ext cx="2550204" cy="2757917"/>
            <a:chOff x="6607116" y="2397713"/>
            <a:chExt cx="2550204" cy="2757917"/>
          </a:xfrm>
        </p:grpSpPr>
        <p:sp>
          <p:nvSpPr>
            <p:cNvPr id="161" name="Google Shape;161;p22"/>
            <p:cNvSpPr/>
            <p:nvPr/>
          </p:nvSpPr>
          <p:spPr>
            <a:xfrm>
              <a:off x="8793506" y="3682288"/>
              <a:ext cx="363814" cy="422485"/>
            </a:xfrm>
            <a:custGeom>
              <a:rect b="b" l="l" r="r" t="t"/>
              <a:pathLst>
                <a:path extrusionOk="0" h="31958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2"/>
            <p:cNvSpPr/>
            <p:nvPr/>
          </p:nvSpPr>
          <p:spPr>
            <a:xfrm>
              <a:off x="8427933" y="3893530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22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22"/>
            <p:cNvSpPr/>
            <p:nvPr/>
          </p:nvSpPr>
          <p:spPr>
            <a:xfrm>
              <a:off x="8427933" y="3052130"/>
              <a:ext cx="365586" cy="420713"/>
            </a:xfrm>
            <a:custGeom>
              <a:rect b="b" l="l" r="r" t="t"/>
              <a:pathLst>
                <a:path extrusionOk="0" h="31824" w="27654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22"/>
            <p:cNvSpPr/>
            <p:nvPr/>
          </p:nvSpPr>
          <p:spPr>
            <a:xfrm>
              <a:off x="8427933" y="3261601"/>
              <a:ext cx="365586" cy="631942"/>
            </a:xfrm>
            <a:custGeom>
              <a:rect b="b" l="l" r="r" t="t"/>
              <a:pathLst>
                <a:path extrusionOk="0" h="47802" w="27654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22"/>
            <p:cNvSpPr/>
            <p:nvPr/>
          </p:nvSpPr>
          <p:spPr>
            <a:xfrm>
              <a:off x="8793506" y="3472830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0" y="0"/>
                  </a:moveTo>
                  <a:lnTo>
                    <a:pt x="0" y="31823"/>
                  </a:lnTo>
                  <a:lnTo>
                    <a:pt x="27520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22"/>
            <p:cNvSpPr/>
            <p:nvPr/>
          </p:nvSpPr>
          <p:spPr>
            <a:xfrm>
              <a:off x="8427933" y="4314217"/>
              <a:ext cx="365586" cy="631942"/>
            </a:xfrm>
            <a:custGeom>
              <a:rect b="b" l="l" r="r" t="t"/>
              <a:pathLst>
                <a:path extrusionOk="0" h="47802" w="27654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22"/>
            <p:cNvSpPr/>
            <p:nvPr/>
          </p:nvSpPr>
          <p:spPr>
            <a:xfrm>
              <a:off x="8429691" y="4734917"/>
              <a:ext cx="363828" cy="420713"/>
            </a:xfrm>
            <a:custGeom>
              <a:rect b="b" l="l" r="r" t="t"/>
              <a:pathLst>
                <a:path extrusionOk="0" h="31824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22"/>
            <p:cNvSpPr/>
            <p:nvPr/>
          </p:nvSpPr>
          <p:spPr>
            <a:xfrm>
              <a:off x="8793506" y="4314217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0" y="1"/>
                  </a:moveTo>
                  <a:lnTo>
                    <a:pt x="0" y="31824"/>
                  </a:lnTo>
                  <a:lnTo>
                    <a:pt x="27520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22"/>
            <p:cNvSpPr/>
            <p:nvPr/>
          </p:nvSpPr>
          <p:spPr>
            <a:xfrm>
              <a:off x="8793506" y="3682288"/>
              <a:ext cx="363814" cy="422485"/>
            </a:xfrm>
            <a:custGeom>
              <a:rect b="b" l="l" r="r" t="t"/>
              <a:pathLst>
                <a:path extrusionOk="0" h="31958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22"/>
            <p:cNvSpPr/>
            <p:nvPr/>
          </p:nvSpPr>
          <p:spPr>
            <a:xfrm>
              <a:off x="8427933" y="4104759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22"/>
            <p:cNvSpPr/>
            <p:nvPr/>
          </p:nvSpPr>
          <p:spPr>
            <a:xfrm>
              <a:off x="8427933" y="3893530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22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22"/>
            <p:cNvSpPr/>
            <p:nvPr/>
          </p:nvSpPr>
          <p:spPr>
            <a:xfrm>
              <a:off x="8064118" y="3682288"/>
              <a:ext cx="363828" cy="422485"/>
            </a:xfrm>
            <a:custGeom>
              <a:rect b="b" l="l" r="r" t="t"/>
              <a:pathLst>
                <a:path extrusionOk="0" h="31958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22"/>
            <p:cNvSpPr/>
            <p:nvPr/>
          </p:nvSpPr>
          <p:spPr>
            <a:xfrm>
              <a:off x="8064118" y="3893530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22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22"/>
            <p:cNvSpPr/>
            <p:nvPr/>
          </p:nvSpPr>
          <p:spPr>
            <a:xfrm>
              <a:off x="7700304" y="3893530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2"/>
            <p:cNvSpPr/>
            <p:nvPr/>
          </p:nvSpPr>
          <p:spPr>
            <a:xfrm>
              <a:off x="7700304" y="3682288"/>
              <a:ext cx="363828" cy="422485"/>
            </a:xfrm>
            <a:custGeom>
              <a:rect b="b" l="l" r="r" t="t"/>
              <a:pathLst>
                <a:path extrusionOk="0" h="31958" w="27521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22"/>
            <p:cNvSpPr/>
            <p:nvPr/>
          </p:nvSpPr>
          <p:spPr>
            <a:xfrm>
              <a:off x="7700304" y="3052130"/>
              <a:ext cx="363828" cy="420713"/>
            </a:xfrm>
            <a:custGeom>
              <a:rect b="b" l="l" r="r" t="t"/>
              <a:pathLst>
                <a:path extrusionOk="0" h="31824" w="27521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22"/>
            <p:cNvSpPr/>
            <p:nvPr/>
          </p:nvSpPr>
          <p:spPr>
            <a:xfrm>
              <a:off x="7698546" y="3263359"/>
              <a:ext cx="367344" cy="630184"/>
            </a:xfrm>
            <a:custGeom>
              <a:rect b="b" l="l" r="r" t="t"/>
              <a:pathLst>
                <a:path extrusionOk="0" h="47669" w="27787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2"/>
            <p:cNvSpPr/>
            <p:nvPr/>
          </p:nvSpPr>
          <p:spPr>
            <a:xfrm>
              <a:off x="8064118" y="3263359"/>
              <a:ext cx="363828" cy="630184"/>
            </a:xfrm>
            <a:custGeom>
              <a:rect b="b" l="l" r="r" t="t"/>
              <a:pathLst>
                <a:path extrusionOk="0" h="47669" w="27521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2"/>
            <p:cNvSpPr/>
            <p:nvPr/>
          </p:nvSpPr>
          <p:spPr>
            <a:xfrm>
              <a:off x="8192881" y="2397713"/>
              <a:ext cx="106289" cy="121280"/>
            </a:xfrm>
            <a:custGeom>
              <a:rect b="b" l="l" r="r" t="t"/>
              <a:pathLst>
                <a:path extrusionOk="0" h="9174" w="804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2"/>
            <p:cNvSpPr/>
            <p:nvPr/>
          </p:nvSpPr>
          <p:spPr>
            <a:xfrm>
              <a:off x="8064118" y="2630994"/>
              <a:ext cx="363828" cy="421150"/>
            </a:xfrm>
            <a:custGeom>
              <a:rect b="b" l="l" r="r" t="t"/>
              <a:pathLst>
                <a:path extrusionOk="0" h="31857" w="27521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22"/>
            <p:cNvSpPr/>
            <p:nvPr/>
          </p:nvSpPr>
          <p:spPr>
            <a:xfrm>
              <a:off x="7700304" y="4734917"/>
              <a:ext cx="727642" cy="420713"/>
            </a:xfrm>
            <a:custGeom>
              <a:rect b="b" l="l" r="r" t="t"/>
              <a:pathLst>
                <a:path extrusionOk="0" h="31824" w="55041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22"/>
            <p:cNvSpPr/>
            <p:nvPr/>
          </p:nvSpPr>
          <p:spPr>
            <a:xfrm>
              <a:off x="8064118" y="4314217"/>
              <a:ext cx="363828" cy="631942"/>
            </a:xfrm>
            <a:custGeom>
              <a:rect b="b" l="l" r="r" t="t"/>
              <a:pathLst>
                <a:path extrusionOk="0" h="47802" w="27521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22"/>
            <p:cNvSpPr/>
            <p:nvPr/>
          </p:nvSpPr>
          <p:spPr>
            <a:xfrm>
              <a:off x="8064118" y="4104759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22"/>
            <p:cNvSpPr/>
            <p:nvPr/>
          </p:nvSpPr>
          <p:spPr>
            <a:xfrm>
              <a:off x="8427933" y="4104759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22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22"/>
            <p:cNvSpPr/>
            <p:nvPr/>
          </p:nvSpPr>
          <p:spPr>
            <a:xfrm>
              <a:off x="7700304" y="4104759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22"/>
            <p:cNvSpPr/>
            <p:nvPr/>
          </p:nvSpPr>
          <p:spPr>
            <a:xfrm>
              <a:off x="7700304" y="3682288"/>
              <a:ext cx="727642" cy="631942"/>
            </a:xfrm>
            <a:custGeom>
              <a:rect b="b" l="l" r="r" t="t"/>
              <a:pathLst>
                <a:path extrusionOk="0" h="47802" w="55041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22"/>
            <p:cNvSpPr/>
            <p:nvPr/>
          </p:nvSpPr>
          <p:spPr>
            <a:xfrm>
              <a:off x="7334731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22"/>
            <p:cNvSpPr/>
            <p:nvPr/>
          </p:nvSpPr>
          <p:spPr>
            <a:xfrm>
              <a:off x="7334731" y="3893530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22"/>
            <p:cNvSpPr/>
            <p:nvPr/>
          </p:nvSpPr>
          <p:spPr>
            <a:xfrm>
              <a:off x="7700304" y="3682288"/>
              <a:ext cx="363828" cy="422485"/>
            </a:xfrm>
            <a:custGeom>
              <a:rect b="b" l="l" r="r" t="t"/>
              <a:pathLst>
                <a:path extrusionOk="0" h="31958" w="27521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22"/>
            <p:cNvSpPr/>
            <p:nvPr/>
          </p:nvSpPr>
          <p:spPr>
            <a:xfrm>
              <a:off x="6970930" y="3052130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22"/>
            <p:cNvSpPr/>
            <p:nvPr/>
          </p:nvSpPr>
          <p:spPr>
            <a:xfrm>
              <a:off x="6915803" y="3584843"/>
              <a:ext cx="170670" cy="196687"/>
            </a:xfrm>
            <a:custGeom>
              <a:rect b="b" l="l" r="r" t="t"/>
              <a:pathLst>
                <a:path extrusionOk="0" h="14878" w="1291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22"/>
            <p:cNvSpPr/>
            <p:nvPr/>
          </p:nvSpPr>
          <p:spPr>
            <a:xfrm>
              <a:off x="6967400" y="3016846"/>
              <a:ext cx="115543" cy="134514"/>
            </a:xfrm>
            <a:custGeom>
              <a:rect b="b" l="l" r="r" t="t"/>
              <a:pathLst>
                <a:path extrusionOk="0" h="10175" w="874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22"/>
            <p:cNvSpPr/>
            <p:nvPr/>
          </p:nvSpPr>
          <p:spPr>
            <a:xfrm>
              <a:off x="7334731" y="3263359"/>
              <a:ext cx="365586" cy="630184"/>
            </a:xfrm>
            <a:custGeom>
              <a:rect b="b" l="l" r="r" t="t"/>
              <a:pathLst>
                <a:path extrusionOk="0" h="47669" w="27654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22"/>
            <p:cNvSpPr/>
            <p:nvPr/>
          </p:nvSpPr>
          <p:spPr>
            <a:xfrm>
              <a:off x="7334731" y="3052130"/>
              <a:ext cx="365586" cy="420713"/>
            </a:xfrm>
            <a:custGeom>
              <a:rect b="b" l="l" r="r" t="t"/>
              <a:pathLst>
                <a:path extrusionOk="0" h="31824" w="27654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22"/>
            <p:cNvSpPr/>
            <p:nvPr/>
          </p:nvSpPr>
          <p:spPr>
            <a:xfrm>
              <a:off x="6970930" y="4314217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22"/>
            <p:cNvSpPr/>
            <p:nvPr/>
          </p:nvSpPr>
          <p:spPr>
            <a:xfrm>
              <a:off x="6607116" y="4734917"/>
              <a:ext cx="363828" cy="420713"/>
            </a:xfrm>
            <a:custGeom>
              <a:rect b="b" l="l" r="r" t="t"/>
              <a:pathLst>
                <a:path extrusionOk="0" h="31824" w="27521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22"/>
            <p:cNvSpPr/>
            <p:nvPr/>
          </p:nvSpPr>
          <p:spPr>
            <a:xfrm>
              <a:off x="7334731" y="4314217"/>
              <a:ext cx="365586" cy="841413"/>
            </a:xfrm>
            <a:custGeom>
              <a:rect b="b" l="l" r="r" t="t"/>
              <a:pathLst>
                <a:path extrusionOk="0" h="63647" w="27654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22"/>
            <p:cNvSpPr/>
            <p:nvPr/>
          </p:nvSpPr>
          <p:spPr>
            <a:xfrm>
              <a:off x="7334731" y="4104759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22"/>
            <p:cNvSpPr/>
            <p:nvPr/>
          </p:nvSpPr>
          <p:spPr>
            <a:xfrm>
              <a:off x="7698546" y="4104759"/>
              <a:ext cx="365586" cy="841400"/>
            </a:xfrm>
            <a:custGeom>
              <a:rect b="b" l="l" r="r" t="t"/>
              <a:pathLst>
                <a:path extrusionOk="0" h="63646" w="27654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22"/>
            <p:cNvSpPr/>
            <p:nvPr/>
          </p:nvSpPr>
          <p:spPr>
            <a:xfrm>
              <a:off x="7334731" y="3682288"/>
              <a:ext cx="729400" cy="631942"/>
            </a:xfrm>
            <a:custGeom>
              <a:rect b="b" l="l" r="r" t="t"/>
              <a:pathLst>
                <a:path extrusionOk="0" h="47802" w="55174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5" name="Google Shape;205;p22"/>
          <p:cNvGrpSpPr/>
          <p:nvPr/>
        </p:nvGrpSpPr>
        <p:grpSpPr>
          <a:xfrm flipH="1">
            <a:off x="6353655" y="-15886"/>
            <a:ext cx="2865035" cy="3613943"/>
            <a:chOff x="-26820" y="-280586"/>
            <a:chExt cx="2865035" cy="3613943"/>
          </a:xfrm>
        </p:grpSpPr>
        <p:sp>
          <p:nvSpPr>
            <p:cNvPr id="206" name="Google Shape;206;p22"/>
            <p:cNvSpPr/>
            <p:nvPr/>
          </p:nvSpPr>
          <p:spPr>
            <a:xfrm rot="10800000">
              <a:off x="-26820" y="821984"/>
              <a:ext cx="479036" cy="551254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22"/>
            <p:cNvSpPr/>
            <p:nvPr/>
          </p:nvSpPr>
          <p:spPr>
            <a:xfrm rot="10800000">
              <a:off x="-26820" y="1096458"/>
              <a:ext cx="479036" cy="553592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22"/>
            <p:cNvSpPr/>
            <p:nvPr/>
          </p:nvSpPr>
          <p:spPr>
            <a:xfrm rot="10800000">
              <a:off x="-26820" y="1924538"/>
              <a:ext cx="479036" cy="551271"/>
            </a:xfrm>
            <a:custGeom>
              <a:rect b="b" l="l" r="r" t="t"/>
              <a:pathLst>
                <a:path extrusionOk="0" h="31824" w="27654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22"/>
            <p:cNvSpPr/>
            <p:nvPr/>
          </p:nvSpPr>
          <p:spPr>
            <a:xfrm rot="10800000">
              <a:off x="-26820" y="1373268"/>
              <a:ext cx="479036" cy="828050"/>
            </a:xfrm>
            <a:custGeom>
              <a:rect b="b" l="l" r="r" t="t"/>
              <a:pathLst>
                <a:path extrusionOk="0" h="47802" w="27654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22"/>
            <p:cNvSpPr/>
            <p:nvPr/>
          </p:nvSpPr>
          <p:spPr>
            <a:xfrm rot="10800000">
              <a:off x="-26820" y="-6080"/>
              <a:ext cx="479036" cy="828050"/>
            </a:xfrm>
            <a:custGeom>
              <a:rect b="b" l="l" r="r" t="t"/>
              <a:pathLst>
                <a:path extrusionOk="0" h="47802" w="27654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22"/>
            <p:cNvSpPr/>
            <p:nvPr/>
          </p:nvSpPr>
          <p:spPr>
            <a:xfrm rot="10800000">
              <a:off x="-26820" y="-280586"/>
              <a:ext cx="476733" cy="551271"/>
            </a:xfrm>
            <a:custGeom>
              <a:rect b="b" l="l" r="r" t="t"/>
              <a:pathLst>
                <a:path extrusionOk="0" h="31824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22"/>
            <p:cNvSpPr/>
            <p:nvPr/>
          </p:nvSpPr>
          <p:spPr>
            <a:xfrm rot="10800000">
              <a:off x="-26820" y="545190"/>
              <a:ext cx="479036" cy="551254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22"/>
            <p:cNvSpPr/>
            <p:nvPr/>
          </p:nvSpPr>
          <p:spPr>
            <a:xfrm rot="10800000">
              <a:off x="-26820" y="821984"/>
              <a:ext cx="479036" cy="551254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22"/>
            <p:cNvSpPr/>
            <p:nvPr/>
          </p:nvSpPr>
          <p:spPr>
            <a:xfrm rot="10800000">
              <a:off x="-26820" y="1096458"/>
              <a:ext cx="479036" cy="553592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22"/>
            <p:cNvSpPr/>
            <p:nvPr/>
          </p:nvSpPr>
          <p:spPr>
            <a:xfrm rot="10800000">
              <a:off x="452227" y="1096458"/>
              <a:ext cx="476733" cy="553592"/>
            </a:xfrm>
            <a:custGeom>
              <a:rect b="b" l="l" r="r" t="t"/>
              <a:pathLst>
                <a:path extrusionOk="0" h="31958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22"/>
            <p:cNvSpPr/>
            <p:nvPr/>
          </p:nvSpPr>
          <p:spPr>
            <a:xfrm rot="10800000">
              <a:off x="452227" y="821984"/>
              <a:ext cx="476733" cy="551254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22"/>
            <p:cNvSpPr/>
            <p:nvPr/>
          </p:nvSpPr>
          <p:spPr>
            <a:xfrm rot="10800000">
              <a:off x="-26820" y="1096458"/>
              <a:ext cx="479036" cy="553592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22"/>
            <p:cNvSpPr/>
            <p:nvPr/>
          </p:nvSpPr>
          <p:spPr>
            <a:xfrm rot="10800000">
              <a:off x="928969" y="821984"/>
              <a:ext cx="476733" cy="551254"/>
            </a:xfrm>
            <a:custGeom>
              <a:rect b="b" l="l" r="r" t="t"/>
              <a:pathLst>
                <a:path extrusionOk="0" h="31823" w="27521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22"/>
            <p:cNvSpPr/>
            <p:nvPr/>
          </p:nvSpPr>
          <p:spPr>
            <a:xfrm rot="10800000">
              <a:off x="928969" y="1096458"/>
              <a:ext cx="476733" cy="553592"/>
            </a:xfrm>
            <a:custGeom>
              <a:rect b="b" l="l" r="r" t="t"/>
              <a:pathLst>
                <a:path extrusionOk="0" h="31958" w="27521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22"/>
            <p:cNvSpPr/>
            <p:nvPr/>
          </p:nvSpPr>
          <p:spPr>
            <a:xfrm rot="10800000">
              <a:off x="928969" y="1924538"/>
              <a:ext cx="476733" cy="551271"/>
            </a:xfrm>
            <a:custGeom>
              <a:rect b="b" l="l" r="r" t="t"/>
              <a:pathLst>
                <a:path extrusionOk="0" h="31824" w="27521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22"/>
            <p:cNvSpPr/>
            <p:nvPr/>
          </p:nvSpPr>
          <p:spPr>
            <a:xfrm rot="10800000">
              <a:off x="926665" y="1373268"/>
              <a:ext cx="481340" cy="825746"/>
            </a:xfrm>
            <a:custGeom>
              <a:rect b="b" l="l" r="r" t="t"/>
              <a:pathLst>
                <a:path extrusionOk="0" h="47669" w="27787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22"/>
            <p:cNvSpPr/>
            <p:nvPr/>
          </p:nvSpPr>
          <p:spPr>
            <a:xfrm rot="10800000">
              <a:off x="452227" y="1373268"/>
              <a:ext cx="476733" cy="825746"/>
            </a:xfrm>
            <a:custGeom>
              <a:rect b="b" l="l" r="r" t="t"/>
              <a:pathLst>
                <a:path extrusionOk="0" h="47669" w="27521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22"/>
            <p:cNvSpPr/>
            <p:nvPr/>
          </p:nvSpPr>
          <p:spPr>
            <a:xfrm rot="10800000">
              <a:off x="620955" y="3174440"/>
              <a:ext cx="139273" cy="158917"/>
            </a:xfrm>
            <a:custGeom>
              <a:rect b="b" l="l" r="r" t="t"/>
              <a:pathLst>
                <a:path extrusionOk="0" h="9174" w="804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22"/>
            <p:cNvSpPr/>
            <p:nvPr/>
          </p:nvSpPr>
          <p:spPr>
            <a:xfrm rot="10800000">
              <a:off x="452227" y="2475823"/>
              <a:ext cx="476733" cy="551843"/>
            </a:xfrm>
            <a:custGeom>
              <a:rect b="b" l="l" r="r" t="t"/>
              <a:pathLst>
                <a:path extrusionOk="0" h="31857" w="27521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22"/>
            <p:cNvSpPr/>
            <p:nvPr/>
          </p:nvSpPr>
          <p:spPr>
            <a:xfrm rot="10800000">
              <a:off x="452254" y="-280586"/>
              <a:ext cx="953448" cy="551271"/>
            </a:xfrm>
            <a:custGeom>
              <a:rect b="b" l="l" r="r" t="t"/>
              <a:pathLst>
                <a:path extrusionOk="0" h="31824" w="55041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22"/>
            <p:cNvSpPr/>
            <p:nvPr/>
          </p:nvSpPr>
          <p:spPr>
            <a:xfrm rot="10800000">
              <a:off x="452227" y="-6080"/>
              <a:ext cx="476733" cy="828050"/>
            </a:xfrm>
            <a:custGeom>
              <a:rect b="b" l="l" r="r" t="t"/>
              <a:pathLst>
                <a:path extrusionOk="0" h="47802" w="27521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5340B"/>
                </a:solidFill>
                <a:highlight>
                  <a:srgbClr val="6B768C"/>
                </a:highlight>
              </a:endParaRPr>
            </a:p>
          </p:txBody>
        </p:sp>
        <p:sp>
          <p:nvSpPr>
            <p:cNvPr id="227" name="Google Shape;227;p22"/>
            <p:cNvSpPr/>
            <p:nvPr/>
          </p:nvSpPr>
          <p:spPr>
            <a:xfrm rot="10800000">
              <a:off x="452227" y="545190"/>
              <a:ext cx="476733" cy="551254"/>
            </a:xfrm>
            <a:custGeom>
              <a:rect b="b" l="l" r="r" t="t"/>
              <a:pathLst>
                <a:path extrusionOk="0" h="31823" w="27521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22"/>
            <p:cNvSpPr/>
            <p:nvPr/>
          </p:nvSpPr>
          <p:spPr>
            <a:xfrm rot="10800000">
              <a:off x="-26820" y="545190"/>
              <a:ext cx="479036" cy="551254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22"/>
            <p:cNvSpPr/>
            <p:nvPr/>
          </p:nvSpPr>
          <p:spPr>
            <a:xfrm rot="10800000">
              <a:off x="-26820" y="1096458"/>
              <a:ext cx="479036" cy="553592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22"/>
            <p:cNvSpPr/>
            <p:nvPr/>
          </p:nvSpPr>
          <p:spPr>
            <a:xfrm rot="10800000">
              <a:off x="928969" y="545190"/>
              <a:ext cx="476733" cy="551254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22"/>
            <p:cNvSpPr/>
            <p:nvPr/>
          </p:nvSpPr>
          <p:spPr>
            <a:xfrm rot="10800000">
              <a:off x="452254" y="822000"/>
              <a:ext cx="953448" cy="828050"/>
            </a:xfrm>
            <a:custGeom>
              <a:rect b="b" l="l" r="r" t="t"/>
              <a:pathLst>
                <a:path extrusionOk="0" h="47802" w="55041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22"/>
            <p:cNvSpPr/>
            <p:nvPr/>
          </p:nvSpPr>
          <p:spPr>
            <a:xfrm rot="10800000">
              <a:off x="1405711" y="1096458"/>
              <a:ext cx="479036" cy="553592"/>
            </a:xfrm>
            <a:custGeom>
              <a:rect b="b" l="l" r="r" t="t"/>
              <a:pathLst>
                <a:path extrusionOk="0" h="31958" w="27654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22"/>
            <p:cNvSpPr/>
            <p:nvPr/>
          </p:nvSpPr>
          <p:spPr>
            <a:xfrm rot="10800000">
              <a:off x="1405711" y="821984"/>
              <a:ext cx="479036" cy="551254"/>
            </a:xfrm>
            <a:custGeom>
              <a:rect b="b" l="l" r="r" t="t"/>
              <a:pathLst>
                <a:path extrusionOk="0" h="31823" w="27654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22"/>
            <p:cNvSpPr/>
            <p:nvPr/>
          </p:nvSpPr>
          <p:spPr>
            <a:xfrm rot="10800000">
              <a:off x="928969" y="1096458"/>
              <a:ext cx="476733" cy="553592"/>
            </a:xfrm>
            <a:custGeom>
              <a:rect b="b" l="l" r="r" t="t"/>
              <a:pathLst>
                <a:path extrusionOk="0" h="31958" w="27521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2"/>
            <p:cNvSpPr/>
            <p:nvPr/>
          </p:nvSpPr>
          <p:spPr>
            <a:xfrm rot="10800000">
              <a:off x="1884758" y="1924538"/>
              <a:ext cx="476715" cy="551271"/>
            </a:xfrm>
            <a:custGeom>
              <a:rect b="b" l="l" r="r" t="t"/>
              <a:pathLst>
                <a:path extrusionOk="0" h="31824" w="2752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22"/>
            <p:cNvSpPr/>
            <p:nvPr/>
          </p:nvSpPr>
          <p:spPr>
            <a:xfrm rot="10800000">
              <a:off x="2210078" y="1520018"/>
              <a:ext cx="223633" cy="257724"/>
            </a:xfrm>
            <a:custGeom>
              <a:rect b="b" l="l" r="r" t="t"/>
              <a:pathLst>
                <a:path extrusionOk="0" h="14878" w="1291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22"/>
            <p:cNvSpPr/>
            <p:nvPr/>
          </p:nvSpPr>
          <p:spPr>
            <a:xfrm rot="10800000">
              <a:off x="2214700" y="2345789"/>
              <a:ext cx="151399" cy="176256"/>
            </a:xfrm>
            <a:custGeom>
              <a:rect b="b" l="l" r="r" t="t"/>
              <a:pathLst>
                <a:path extrusionOk="0" h="10175" w="874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22"/>
            <p:cNvSpPr/>
            <p:nvPr/>
          </p:nvSpPr>
          <p:spPr>
            <a:xfrm rot="10800000">
              <a:off x="1405711" y="1373268"/>
              <a:ext cx="479036" cy="825746"/>
            </a:xfrm>
            <a:custGeom>
              <a:rect b="b" l="l" r="r" t="t"/>
              <a:pathLst>
                <a:path extrusionOk="0" h="47669" w="27654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2"/>
            <p:cNvSpPr/>
            <p:nvPr/>
          </p:nvSpPr>
          <p:spPr>
            <a:xfrm rot="10800000">
              <a:off x="1405711" y="1924538"/>
              <a:ext cx="479036" cy="551271"/>
            </a:xfrm>
            <a:custGeom>
              <a:rect b="b" l="l" r="r" t="t"/>
              <a:pathLst>
                <a:path extrusionOk="0" h="31824" w="27654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2"/>
            <p:cNvSpPr/>
            <p:nvPr/>
          </p:nvSpPr>
          <p:spPr>
            <a:xfrm rot="10800000">
              <a:off x="1884758" y="270699"/>
              <a:ext cx="476715" cy="551271"/>
            </a:xfrm>
            <a:custGeom>
              <a:rect b="b" l="l" r="r" t="t"/>
              <a:pathLst>
                <a:path extrusionOk="0" h="31824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2"/>
            <p:cNvSpPr/>
            <p:nvPr/>
          </p:nvSpPr>
          <p:spPr>
            <a:xfrm rot="10800000">
              <a:off x="2361483" y="-280586"/>
              <a:ext cx="476733" cy="551271"/>
            </a:xfrm>
            <a:custGeom>
              <a:rect b="b" l="l" r="r" t="t"/>
              <a:pathLst>
                <a:path extrusionOk="0" h="31824" w="27521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2"/>
            <p:cNvSpPr/>
            <p:nvPr/>
          </p:nvSpPr>
          <p:spPr>
            <a:xfrm rot="10800000">
              <a:off x="1405711" y="-280555"/>
              <a:ext cx="479036" cy="1102525"/>
            </a:xfrm>
            <a:custGeom>
              <a:rect b="b" l="l" r="r" t="t"/>
              <a:pathLst>
                <a:path extrusionOk="0" h="63647" w="27654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2"/>
            <p:cNvSpPr/>
            <p:nvPr/>
          </p:nvSpPr>
          <p:spPr>
            <a:xfrm rot="10800000">
              <a:off x="1405711" y="545190"/>
              <a:ext cx="479036" cy="551254"/>
            </a:xfrm>
            <a:custGeom>
              <a:rect b="b" l="l" r="r" t="t"/>
              <a:pathLst>
                <a:path extrusionOk="0" h="31823" w="27654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22"/>
            <p:cNvSpPr/>
            <p:nvPr/>
          </p:nvSpPr>
          <p:spPr>
            <a:xfrm rot="10800000">
              <a:off x="928969" y="-6064"/>
              <a:ext cx="479036" cy="1102508"/>
            </a:xfrm>
            <a:custGeom>
              <a:rect b="b" l="l" r="r" t="t"/>
              <a:pathLst>
                <a:path extrusionOk="0" h="63646" w="27654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22"/>
            <p:cNvSpPr/>
            <p:nvPr/>
          </p:nvSpPr>
          <p:spPr>
            <a:xfrm rot="10800000">
              <a:off x="928996" y="822000"/>
              <a:ext cx="955752" cy="828050"/>
            </a:xfrm>
            <a:custGeom>
              <a:rect b="b" l="l" r="r" t="t"/>
              <a:pathLst>
                <a:path extrusionOk="0" h="47802" w="55174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3"/>
          <p:cNvSpPr txBox="1"/>
          <p:nvPr>
            <p:ph type="ctrTitle"/>
          </p:nvPr>
        </p:nvSpPr>
        <p:spPr>
          <a:xfrm>
            <a:off x="4155425" y="2054338"/>
            <a:ext cx="6807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/>
        </p:txBody>
      </p:sp>
      <p:sp>
        <p:nvSpPr>
          <p:cNvPr id="248" name="Google Shape;248;p23"/>
          <p:cNvSpPr txBox="1"/>
          <p:nvPr>
            <p:ph hasCustomPrompt="1" idx="2" type="title"/>
          </p:nvPr>
        </p:nvSpPr>
        <p:spPr>
          <a:xfrm>
            <a:off x="2319727" y="1966888"/>
            <a:ext cx="14607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49" name="Google Shape;249;p23"/>
          <p:cNvSpPr txBox="1"/>
          <p:nvPr>
            <p:ph idx="3" type="ctrTitle"/>
          </p:nvPr>
        </p:nvSpPr>
        <p:spPr>
          <a:xfrm>
            <a:off x="4155425" y="2719588"/>
            <a:ext cx="6807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/>
        </p:txBody>
      </p:sp>
      <p:sp>
        <p:nvSpPr>
          <p:cNvPr id="250" name="Google Shape;250;p23"/>
          <p:cNvSpPr txBox="1"/>
          <p:nvPr>
            <p:ph hasCustomPrompt="1" idx="4" type="title"/>
          </p:nvPr>
        </p:nvSpPr>
        <p:spPr>
          <a:xfrm>
            <a:off x="2319727" y="2632138"/>
            <a:ext cx="14607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1" name="Google Shape;251;p23"/>
          <p:cNvSpPr txBox="1"/>
          <p:nvPr>
            <p:ph idx="5" type="ctrTitle"/>
          </p:nvPr>
        </p:nvSpPr>
        <p:spPr>
          <a:xfrm>
            <a:off x="4155425" y="3384838"/>
            <a:ext cx="6807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/>
        </p:txBody>
      </p:sp>
      <p:sp>
        <p:nvSpPr>
          <p:cNvPr id="252" name="Google Shape;252;p23"/>
          <p:cNvSpPr txBox="1"/>
          <p:nvPr>
            <p:ph hasCustomPrompt="1" idx="6" type="title"/>
          </p:nvPr>
        </p:nvSpPr>
        <p:spPr>
          <a:xfrm>
            <a:off x="2319727" y="3297388"/>
            <a:ext cx="14607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3" name="Google Shape;253;p23"/>
          <p:cNvSpPr txBox="1"/>
          <p:nvPr>
            <p:ph idx="7" type="ctrTitle"/>
          </p:nvPr>
        </p:nvSpPr>
        <p:spPr>
          <a:xfrm>
            <a:off x="4155425" y="4050088"/>
            <a:ext cx="6807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/>
        </p:txBody>
      </p:sp>
      <p:sp>
        <p:nvSpPr>
          <p:cNvPr id="254" name="Google Shape;254;p23"/>
          <p:cNvSpPr txBox="1"/>
          <p:nvPr>
            <p:ph hasCustomPrompt="1" idx="8" type="title"/>
          </p:nvPr>
        </p:nvSpPr>
        <p:spPr>
          <a:xfrm>
            <a:off x="2319727" y="3962638"/>
            <a:ext cx="14607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cxnSp>
        <p:nvCxnSpPr>
          <p:cNvPr id="255" name="Google Shape;255;p23"/>
          <p:cNvCxnSpPr/>
          <p:nvPr/>
        </p:nvCxnSpPr>
        <p:spPr>
          <a:xfrm>
            <a:off x="3986825" y="-16500"/>
            <a:ext cx="0" cy="4488600"/>
          </a:xfrm>
          <a:prstGeom prst="straightConnector1">
            <a:avLst/>
          </a:prstGeom>
          <a:noFill/>
          <a:ln cap="flat" cmpd="sng" w="28575">
            <a:solidFill>
              <a:srgbClr val="F5340B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6" name="Google Shape;256;p23"/>
          <p:cNvSpPr txBox="1"/>
          <p:nvPr>
            <p:ph idx="9" type="ctrTitle"/>
          </p:nvPr>
        </p:nvSpPr>
        <p:spPr>
          <a:xfrm>
            <a:off x="4155425" y="1272250"/>
            <a:ext cx="3888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/>
        </p:txBody>
      </p:sp>
      <p:grpSp>
        <p:nvGrpSpPr>
          <p:cNvPr id="257" name="Google Shape;257;p23"/>
          <p:cNvGrpSpPr/>
          <p:nvPr/>
        </p:nvGrpSpPr>
        <p:grpSpPr>
          <a:xfrm rot="5400000">
            <a:off x="-468359" y="3193538"/>
            <a:ext cx="2550204" cy="2757917"/>
            <a:chOff x="6607116" y="2397713"/>
            <a:chExt cx="2550204" cy="2757917"/>
          </a:xfrm>
        </p:grpSpPr>
        <p:sp>
          <p:nvSpPr>
            <p:cNvPr id="258" name="Google Shape;258;p23"/>
            <p:cNvSpPr/>
            <p:nvPr/>
          </p:nvSpPr>
          <p:spPr>
            <a:xfrm>
              <a:off x="8793506" y="3682288"/>
              <a:ext cx="363814" cy="422485"/>
            </a:xfrm>
            <a:custGeom>
              <a:rect b="b" l="l" r="r" t="t"/>
              <a:pathLst>
                <a:path extrusionOk="0" h="31958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23"/>
            <p:cNvSpPr/>
            <p:nvPr/>
          </p:nvSpPr>
          <p:spPr>
            <a:xfrm>
              <a:off x="8427933" y="3893530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23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23"/>
            <p:cNvSpPr/>
            <p:nvPr/>
          </p:nvSpPr>
          <p:spPr>
            <a:xfrm>
              <a:off x="8427933" y="3052130"/>
              <a:ext cx="365586" cy="420713"/>
            </a:xfrm>
            <a:custGeom>
              <a:rect b="b" l="l" r="r" t="t"/>
              <a:pathLst>
                <a:path extrusionOk="0" h="31824" w="27654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3"/>
            <p:cNvSpPr/>
            <p:nvPr/>
          </p:nvSpPr>
          <p:spPr>
            <a:xfrm>
              <a:off x="8427933" y="3261601"/>
              <a:ext cx="365586" cy="631942"/>
            </a:xfrm>
            <a:custGeom>
              <a:rect b="b" l="l" r="r" t="t"/>
              <a:pathLst>
                <a:path extrusionOk="0" h="47802" w="27654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23"/>
            <p:cNvSpPr/>
            <p:nvPr/>
          </p:nvSpPr>
          <p:spPr>
            <a:xfrm>
              <a:off x="8793506" y="3472830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0" y="0"/>
                  </a:moveTo>
                  <a:lnTo>
                    <a:pt x="0" y="31823"/>
                  </a:lnTo>
                  <a:lnTo>
                    <a:pt x="27520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23"/>
            <p:cNvSpPr/>
            <p:nvPr/>
          </p:nvSpPr>
          <p:spPr>
            <a:xfrm>
              <a:off x="8427933" y="4314217"/>
              <a:ext cx="365586" cy="631942"/>
            </a:xfrm>
            <a:custGeom>
              <a:rect b="b" l="l" r="r" t="t"/>
              <a:pathLst>
                <a:path extrusionOk="0" h="47802" w="27654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23"/>
            <p:cNvSpPr/>
            <p:nvPr/>
          </p:nvSpPr>
          <p:spPr>
            <a:xfrm>
              <a:off x="8429691" y="4734917"/>
              <a:ext cx="363828" cy="420713"/>
            </a:xfrm>
            <a:custGeom>
              <a:rect b="b" l="l" r="r" t="t"/>
              <a:pathLst>
                <a:path extrusionOk="0" h="31824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23"/>
            <p:cNvSpPr/>
            <p:nvPr/>
          </p:nvSpPr>
          <p:spPr>
            <a:xfrm>
              <a:off x="8793506" y="4314217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0" y="1"/>
                  </a:moveTo>
                  <a:lnTo>
                    <a:pt x="0" y="31824"/>
                  </a:lnTo>
                  <a:lnTo>
                    <a:pt x="27520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23"/>
            <p:cNvSpPr/>
            <p:nvPr/>
          </p:nvSpPr>
          <p:spPr>
            <a:xfrm>
              <a:off x="8793506" y="3682288"/>
              <a:ext cx="363814" cy="422485"/>
            </a:xfrm>
            <a:custGeom>
              <a:rect b="b" l="l" r="r" t="t"/>
              <a:pathLst>
                <a:path extrusionOk="0" h="31958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23"/>
            <p:cNvSpPr/>
            <p:nvPr/>
          </p:nvSpPr>
          <p:spPr>
            <a:xfrm>
              <a:off x="8427933" y="4104759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23"/>
            <p:cNvSpPr/>
            <p:nvPr/>
          </p:nvSpPr>
          <p:spPr>
            <a:xfrm>
              <a:off x="8427933" y="3893530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23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23"/>
            <p:cNvSpPr/>
            <p:nvPr/>
          </p:nvSpPr>
          <p:spPr>
            <a:xfrm>
              <a:off x="8064118" y="3682288"/>
              <a:ext cx="363828" cy="422485"/>
            </a:xfrm>
            <a:custGeom>
              <a:rect b="b" l="l" r="r" t="t"/>
              <a:pathLst>
                <a:path extrusionOk="0" h="31958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23"/>
            <p:cNvSpPr/>
            <p:nvPr/>
          </p:nvSpPr>
          <p:spPr>
            <a:xfrm>
              <a:off x="8064118" y="3893530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23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23"/>
            <p:cNvSpPr/>
            <p:nvPr/>
          </p:nvSpPr>
          <p:spPr>
            <a:xfrm>
              <a:off x="7700304" y="3893530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23"/>
            <p:cNvSpPr/>
            <p:nvPr/>
          </p:nvSpPr>
          <p:spPr>
            <a:xfrm>
              <a:off x="7700304" y="3682288"/>
              <a:ext cx="363828" cy="422485"/>
            </a:xfrm>
            <a:custGeom>
              <a:rect b="b" l="l" r="r" t="t"/>
              <a:pathLst>
                <a:path extrusionOk="0" h="31958" w="27521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23"/>
            <p:cNvSpPr/>
            <p:nvPr/>
          </p:nvSpPr>
          <p:spPr>
            <a:xfrm>
              <a:off x="7700304" y="3052130"/>
              <a:ext cx="363828" cy="420713"/>
            </a:xfrm>
            <a:custGeom>
              <a:rect b="b" l="l" r="r" t="t"/>
              <a:pathLst>
                <a:path extrusionOk="0" h="31824" w="27521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23"/>
            <p:cNvSpPr/>
            <p:nvPr/>
          </p:nvSpPr>
          <p:spPr>
            <a:xfrm>
              <a:off x="7698546" y="3263359"/>
              <a:ext cx="367344" cy="630184"/>
            </a:xfrm>
            <a:custGeom>
              <a:rect b="b" l="l" r="r" t="t"/>
              <a:pathLst>
                <a:path extrusionOk="0" h="47669" w="27787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23"/>
            <p:cNvSpPr/>
            <p:nvPr/>
          </p:nvSpPr>
          <p:spPr>
            <a:xfrm>
              <a:off x="8064118" y="3263359"/>
              <a:ext cx="363828" cy="630184"/>
            </a:xfrm>
            <a:custGeom>
              <a:rect b="b" l="l" r="r" t="t"/>
              <a:pathLst>
                <a:path extrusionOk="0" h="47669" w="27521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23"/>
            <p:cNvSpPr/>
            <p:nvPr/>
          </p:nvSpPr>
          <p:spPr>
            <a:xfrm>
              <a:off x="8192881" y="2397713"/>
              <a:ext cx="106289" cy="121280"/>
            </a:xfrm>
            <a:custGeom>
              <a:rect b="b" l="l" r="r" t="t"/>
              <a:pathLst>
                <a:path extrusionOk="0" h="9174" w="804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23"/>
            <p:cNvSpPr/>
            <p:nvPr/>
          </p:nvSpPr>
          <p:spPr>
            <a:xfrm>
              <a:off x="8064118" y="2630994"/>
              <a:ext cx="363828" cy="421150"/>
            </a:xfrm>
            <a:custGeom>
              <a:rect b="b" l="l" r="r" t="t"/>
              <a:pathLst>
                <a:path extrusionOk="0" h="31857" w="27521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3"/>
            <p:cNvSpPr/>
            <p:nvPr/>
          </p:nvSpPr>
          <p:spPr>
            <a:xfrm>
              <a:off x="7700304" y="4734917"/>
              <a:ext cx="727642" cy="420713"/>
            </a:xfrm>
            <a:custGeom>
              <a:rect b="b" l="l" r="r" t="t"/>
              <a:pathLst>
                <a:path extrusionOk="0" h="31824" w="55041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23"/>
            <p:cNvSpPr/>
            <p:nvPr/>
          </p:nvSpPr>
          <p:spPr>
            <a:xfrm>
              <a:off x="8064118" y="4314217"/>
              <a:ext cx="363828" cy="631942"/>
            </a:xfrm>
            <a:custGeom>
              <a:rect b="b" l="l" r="r" t="t"/>
              <a:pathLst>
                <a:path extrusionOk="0" h="47802" w="27521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23"/>
            <p:cNvSpPr/>
            <p:nvPr/>
          </p:nvSpPr>
          <p:spPr>
            <a:xfrm>
              <a:off x="8064118" y="4104759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3"/>
            <p:cNvSpPr/>
            <p:nvPr/>
          </p:nvSpPr>
          <p:spPr>
            <a:xfrm>
              <a:off x="8427933" y="4104759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3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3"/>
            <p:cNvSpPr/>
            <p:nvPr/>
          </p:nvSpPr>
          <p:spPr>
            <a:xfrm>
              <a:off x="7700304" y="4104759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23"/>
            <p:cNvSpPr/>
            <p:nvPr/>
          </p:nvSpPr>
          <p:spPr>
            <a:xfrm>
              <a:off x="7700304" y="3682288"/>
              <a:ext cx="727642" cy="631942"/>
            </a:xfrm>
            <a:custGeom>
              <a:rect b="b" l="l" r="r" t="t"/>
              <a:pathLst>
                <a:path extrusionOk="0" h="47802" w="55041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23"/>
            <p:cNvSpPr/>
            <p:nvPr/>
          </p:nvSpPr>
          <p:spPr>
            <a:xfrm>
              <a:off x="7334731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23"/>
            <p:cNvSpPr/>
            <p:nvPr/>
          </p:nvSpPr>
          <p:spPr>
            <a:xfrm>
              <a:off x="7334731" y="3893530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23"/>
            <p:cNvSpPr/>
            <p:nvPr/>
          </p:nvSpPr>
          <p:spPr>
            <a:xfrm>
              <a:off x="7700304" y="3682288"/>
              <a:ext cx="363828" cy="422485"/>
            </a:xfrm>
            <a:custGeom>
              <a:rect b="b" l="l" r="r" t="t"/>
              <a:pathLst>
                <a:path extrusionOk="0" h="31958" w="27521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23"/>
            <p:cNvSpPr/>
            <p:nvPr/>
          </p:nvSpPr>
          <p:spPr>
            <a:xfrm>
              <a:off x="6970930" y="3052130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23"/>
            <p:cNvSpPr/>
            <p:nvPr/>
          </p:nvSpPr>
          <p:spPr>
            <a:xfrm>
              <a:off x="6915803" y="3584843"/>
              <a:ext cx="170670" cy="196687"/>
            </a:xfrm>
            <a:custGeom>
              <a:rect b="b" l="l" r="r" t="t"/>
              <a:pathLst>
                <a:path extrusionOk="0" h="14878" w="1291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23"/>
            <p:cNvSpPr/>
            <p:nvPr/>
          </p:nvSpPr>
          <p:spPr>
            <a:xfrm>
              <a:off x="6967400" y="3016846"/>
              <a:ext cx="115543" cy="134514"/>
            </a:xfrm>
            <a:custGeom>
              <a:rect b="b" l="l" r="r" t="t"/>
              <a:pathLst>
                <a:path extrusionOk="0" h="10175" w="874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23"/>
            <p:cNvSpPr/>
            <p:nvPr/>
          </p:nvSpPr>
          <p:spPr>
            <a:xfrm>
              <a:off x="7334731" y="3263359"/>
              <a:ext cx="365586" cy="630184"/>
            </a:xfrm>
            <a:custGeom>
              <a:rect b="b" l="l" r="r" t="t"/>
              <a:pathLst>
                <a:path extrusionOk="0" h="47669" w="27654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23"/>
            <p:cNvSpPr/>
            <p:nvPr/>
          </p:nvSpPr>
          <p:spPr>
            <a:xfrm>
              <a:off x="7334731" y="3052130"/>
              <a:ext cx="365586" cy="420713"/>
            </a:xfrm>
            <a:custGeom>
              <a:rect b="b" l="l" r="r" t="t"/>
              <a:pathLst>
                <a:path extrusionOk="0" h="31824" w="27654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23"/>
            <p:cNvSpPr/>
            <p:nvPr/>
          </p:nvSpPr>
          <p:spPr>
            <a:xfrm>
              <a:off x="6970930" y="4314217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23"/>
            <p:cNvSpPr/>
            <p:nvPr/>
          </p:nvSpPr>
          <p:spPr>
            <a:xfrm>
              <a:off x="6607116" y="4734917"/>
              <a:ext cx="363828" cy="420713"/>
            </a:xfrm>
            <a:custGeom>
              <a:rect b="b" l="l" r="r" t="t"/>
              <a:pathLst>
                <a:path extrusionOk="0" h="31824" w="27521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3"/>
            <p:cNvSpPr/>
            <p:nvPr/>
          </p:nvSpPr>
          <p:spPr>
            <a:xfrm>
              <a:off x="7334731" y="4314217"/>
              <a:ext cx="365586" cy="841413"/>
            </a:xfrm>
            <a:custGeom>
              <a:rect b="b" l="l" r="r" t="t"/>
              <a:pathLst>
                <a:path extrusionOk="0" h="63647" w="27654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23"/>
            <p:cNvSpPr/>
            <p:nvPr/>
          </p:nvSpPr>
          <p:spPr>
            <a:xfrm>
              <a:off x="7334731" y="4104759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3"/>
            <p:cNvSpPr/>
            <p:nvPr/>
          </p:nvSpPr>
          <p:spPr>
            <a:xfrm>
              <a:off x="7698546" y="4104759"/>
              <a:ext cx="365586" cy="841400"/>
            </a:xfrm>
            <a:custGeom>
              <a:rect b="b" l="l" r="r" t="t"/>
              <a:pathLst>
                <a:path extrusionOk="0" h="63646" w="27654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23"/>
            <p:cNvSpPr/>
            <p:nvPr/>
          </p:nvSpPr>
          <p:spPr>
            <a:xfrm>
              <a:off x="7334731" y="3682288"/>
              <a:ext cx="729400" cy="631942"/>
            </a:xfrm>
            <a:custGeom>
              <a:rect b="b" l="l" r="r" t="t"/>
              <a:pathLst>
                <a:path extrusionOk="0" h="47802" w="55174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2" name="Google Shape;302;p23"/>
          <p:cNvGrpSpPr/>
          <p:nvPr/>
        </p:nvGrpSpPr>
        <p:grpSpPr>
          <a:xfrm>
            <a:off x="6187448" y="9592"/>
            <a:ext cx="2855524" cy="1058358"/>
            <a:chOff x="202822" y="216275"/>
            <a:chExt cx="3221122" cy="1222828"/>
          </a:xfrm>
        </p:grpSpPr>
        <p:sp>
          <p:nvSpPr>
            <p:cNvPr id="303" name="Google Shape;303;p23"/>
            <p:cNvSpPr/>
            <p:nvPr/>
          </p:nvSpPr>
          <p:spPr>
            <a:xfrm rot="-5400000">
              <a:off x="1991082" y="175068"/>
              <a:ext cx="408934" cy="491347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23"/>
            <p:cNvSpPr/>
            <p:nvPr/>
          </p:nvSpPr>
          <p:spPr>
            <a:xfrm rot="-5400000">
              <a:off x="1745402" y="174026"/>
              <a:ext cx="408934" cy="493432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23"/>
            <p:cNvSpPr/>
            <p:nvPr/>
          </p:nvSpPr>
          <p:spPr>
            <a:xfrm rot="-5400000">
              <a:off x="1008368" y="175060"/>
              <a:ext cx="408934" cy="491363"/>
            </a:xfrm>
            <a:custGeom>
              <a:rect b="b" l="l" r="r" t="t"/>
              <a:pathLst>
                <a:path extrusionOk="0" h="31824" w="27654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3"/>
            <p:cNvSpPr/>
            <p:nvPr/>
          </p:nvSpPr>
          <p:spPr>
            <a:xfrm rot="-5400000">
              <a:off x="1376372" y="51710"/>
              <a:ext cx="408934" cy="738063"/>
            </a:xfrm>
            <a:custGeom>
              <a:rect b="b" l="l" r="r" t="t"/>
              <a:pathLst>
                <a:path extrusionOk="0" h="47802" w="27654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23"/>
            <p:cNvSpPr/>
            <p:nvPr/>
          </p:nvSpPr>
          <p:spPr>
            <a:xfrm rot="-5400000">
              <a:off x="2605785" y="51710"/>
              <a:ext cx="408934" cy="738063"/>
            </a:xfrm>
            <a:custGeom>
              <a:rect b="b" l="l" r="r" t="t"/>
              <a:pathLst>
                <a:path extrusionOk="0" h="47802" w="27654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23"/>
            <p:cNvSpPr/>
            <p:nvPr/>
          </p:nvSpPr>
          <p:spPr>
            <a:xfrm rot="-5400000">
              <a:off x="2974779" y="174077"/>
              <a:ext cx="406967" cy="491363"/>
            </a:xfrm>
            <a:custGeom>
              <a:rect b="b" l="l" r="r" t="t"/>
              <a:pathLst>
                <a:path extrusionOk="0" h="31824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23"/>
            <p:cNvSpPr/>
            <p:nvPr/>
          </p:nvSpPr>
          <p:spPr>
            <a:xfrm rot="-5400000">
              <a:off x="2237789" y="175068"/>
              <a:ext cx="408934" cy="491347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3"/>
            <p:cNvSpPr/>
            <p:nvPr/>
          </p:nvSpPr>
          <p:spPr>
            <a:xfrm rot="-5400000">
              <a:off x="1991082" y="175068"/>
              <a:ext cx="408934" cy="491347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23"/>
            <p:cNvSpPr/>
            <p:nvPr/>
          </p:nvSpPr>
          <p:spPr>
            <a:xfrm rot="-5400000">
              <a:off x="1745402" y="174026"/>
              <a:ext cx="408934" cy="493432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23"/>
            <p:cNvSpPr/>
            <p:nvPr/>
          </p:nvSpPr>
          <p:spPr>
            <a:xfrm rot="-5400000">
              <a:off x="1746385" y="581957"/>
              <a:ext cx="406967" cy="493432"/>
            </a:xfrm>
            <a:custGeom>
              <a:rect b="b" l="l" r="r" t="t"/>
              <a:pathLst>
                <a:path extrusionOk="0" h="31958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23"/>
            <p:cNvSpPr/>
            <p:nvPr/>
          </p:nvSpPr>
          <p:spPr>
            <a:xfrm rot="-5400000">
              <a:off x="1992065" y="582999"/>
              <a:ext cx="406967" cy="491347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23"/>
            <p:cNvSpPr/>
            <p:nvPr/>
          </p:nvSpPr>
          <p:spPr>
            <a:xfrm rot="-5400000">
              <a:off x="1745402" y="174026"/>
              <a:ext cx="408934" cy="493432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23"/>
            <p:cNvSpPr/>
            <p:nvPr/>
          </p:nvSpPr>
          <p:spPr>
            <a:xfrm rot="-5400000">
              <a:off x="1992065" y="989946"/>
              <a:ext cx="406967" cy="491347"/>
            </a:xfrm>
            <a:custGeom>
              <a:rect b="b" l="l" r="r" t="t"/>
              <a:pathLst>
                <a:path extrusionOk="0" h="31823" w="27521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3"/>
            <p:cNvSpPr/>
            <p:nvPr/>
          </p:nvSpPr>
          <p:spPr>
            <a:xfrm rot="-5400000">
              <a:off x="1378382" y="460668"/>
              <a:ext cx="406967" cy="736009"/>
            </a:xfrm>
            <a:custGeom>
              <a:rect b="b" l="l" r="r" t="t"/>
              <a:pathLst>
                <a:path extrusionOk="0" h="47669" w="27521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3"/>
            <p:cNvSpPr/>
            <p:nvPr/>
          </p:nvSpPr>
          <p:spPr>
            <a:xfrm rot="-5400000">
              <a:off x="214199" y="757858"/>
              <a:ext cx="118892" cy="141647"/>
            </a:xfrm>
            <a:custGeom>
              <a:rect b="b" l="l" r="r" t="t"/>
              <a:pathLst>
                <a:path extrusionOk="0" h="9174" w="804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3"/>
            <p:cNvSpPr/>
            <p:nvPr/>
          </p:nvSpPr>
          <p:spPr>
            <a:xfrm rot="-5400000">
              <a:off x="517736" y="582736"/>
              <a:ext cx="406967" cy="491872"/>
            </a:xfrm>
            <a:custGeom>
              <a:rect b="b" l="l" r="r" t="t"/>
              <a:pathLst>
                <a:path extrusionOk="0" h="31857" w="27521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3"/>
            <p:cNvSpPr/>
            <p:nvPr/>
          </p:nvSpPr>
          <p:spPr>
            <a:xfrm rot="-5400000">
              <a:off x="2771303" y="786462"/>
              <a:ext cx="813919" cy="491363"/>
            </a:xfrm>
            <a:custGeom>
              <a:rect b="b" l="l" r="r" t="t"/>
              <a:pathLst>
                <a:path extrusionOk="0" h="31824" w="55041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23"/>
            <p:cNvSpPr/>
            <p:nvPr/>
          </p:nvSpPr>
          <p:spPr>
            <a:xfrm rot="-5400000">
              <a:off x="2606768" y="459641"/>
              <a:ext cx="406967" cy="738063"/>
            </a:xfrm>
            <a:custGeom>
              <a:rect b="b" l="l" r="r" t="t"/>
              <a:pathLst>
                <a:path extrusionOk="0" h="47802" w="27521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5340B"/>
                </a:solidFill>
                <a:highlight>
                  <a:srgbClr val="6B768C"/>
                </a:highlight>
              </a:endParaRPr>
            </a:p>
          </p:txBody>
        </p:sp>
        <p:sp>
          <p:nvSpPr>
            <p:cNvPr id="321" name="Google Shape;321;p23"/>
            <p:cNvSpPr/>
            <p:nvPr/>
          </p:nvSpPr>
          <p:spPr>
            <a:xfrm rot="-5400000">
              <a:off x="2238772" y="582999"/>
              <a:ext cx="406967" cy="491347"/>
            </a:xfrm>
            <a:custGeom>
              <a:rect b="b" l="l" r="r" t="t"/>
              <a:pathLst>
                <a:path extrusionOk="0" h="31823" w="27521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23"/>
            <p:cNvSpPr/>
            <p:nvPr/>
          </p:nvSpPr>
          <p:spPr>
            <a:xfrm rot="-5400000">
              <a:off x="2237789" y="175068"/>
              <a:ext cx="408934" cy="491347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23"/>
            <p:cNvSpPr/>
            <p:nvPr/>
          </p:nvSpPr>
          <p:spPr>
            <a:xfrm rot="-5400000">
              <a:off x="1745402" y="174026"/>
              <a:ext cx="408934" cy="493432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23"/>
            <p:cNvSpPr/>
            <p:nvPr/>
          </p:nvSpPr>
          <p:spPr>
            <a:xfrm rot="-5400000">
              <a:off x="1665225" y="663112"/>
              <a:ext cx="813919" cy="738063"/>
            </a:xfrm>
            <a:custGeom>
              <a:rect b="b" l="l" r="r" t="t"/>
              <a:pathLst>
                <a:path extrusionOk="0" h="47802" w="55041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CUSTOM_1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4"/>
          <p:cNvSpPr txBox="1"/>
          <p:nvPr>
            <p:ph type="ctrTitle"/>
          </p:nvPr>
        </p:nvSpPr>
        <p:spPr>
          <a:xfrm>
            <a:off x="4308049" y="2067485"/>
            <a:ext cx="32943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27" name="Google Shape;327;p24"/>
          <p:cNvSpPr txBox="1"/>
          <p:nvPr>
            <p:ph idx="1" type="subTitle"/>
          </p:nvPr>
        </p:nvSpPr>
        <p:spPr>
          <a:xfrm>
            <a:off x="1868250" y="2708213"/>
            <a:ext cx="40203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DESIGN 1">
  <p:cSld name="CUSTOM_2"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5"/>
          <p:cNvSpPr txBox="1"/>
          <p:nvPr>
            <p:ph type="ctrTitle"/>
          </p:nvPr>
        </p:nvSpPr>
        <p:spPr>
          <a:xfrm>
            <a:off x="266501" y="468450"/>
            <a:ext cx="80955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KCPS_DESIGN01">
  <p:cSld name="CUSTOM_2_1"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6"/>
          <p:cNvSpPr txBox="1"/>
          <p:nvPr>
            <p:ph type="ctrTitle"/>
          </p:nvPr>
        </p:nvSpPr>
        <p:spPr>
          <a:xfrm flipH="1">
            <a:off x="770700" y="468450"/>
            <a:ext cx="80955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332" name="Google Shape;332;p26"/>
          <p:cNvGrpSpPr/>
          <p:nvPr/>
        </p:nvGrpSpPr>
        <p:grpSpPr>
          <a:xfrm flipH="1" rot="10800000">
            <a:off x="6315991" y="4244913"/>
            <a:ext cx="2550204" cy="2757917"/>
            <a:chOff x="6607116" y="2397713"/>
            <a:chExt cx="2550204" cy="2757917"/>
          </a:xfrm>
        </p:grpSpPr>
        <p:sp>
          <p:nvSpPr>
            <p:cNvPr id="333" name="Google Shape;333;p26"/>
            <p:cNvSpPr/>
            <p:nvPr/>
          </p:nvSpPr>
          <p:spPr>
            <a:xfrm>
              <a:off x="8793506" y="3682288"/>
              <a:ext cx="363814" cy="422485"/>
            </a:xfrm>
            <a:custGeom>
              <a:rect b="b" l="l" r="r" t="t"/>
              <a:pathLst>
                <a:path extrusionOk="0" h="31958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26"/>
            <p:cNvSpPr/>
            <p:nvPr/>
          </p:nvSpPr>
          <p:spPr>
            <a:xfrm>
              <a:off x="8427933" y="3893530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26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26"/>
            <p:cNvSpPr/>
            <p:nvPr/>
          </p:nvSpPr>
          <p:spPr>
            <a:xfrm>
              <a:off x="8427933" y="3052130"/>
              <a:ext cx="365586" cy="420713"/>
            </a:xfrm>
            <a:custGeom>
              <a:rect b="b" l="l" r="r" t="t"/>
              <a:pathLst>
                <a:path extrusionOk="0" h="31824" w="27654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26"/>
            <p:cNvSpPr/>
            <p:nvPr/>
          </p:nvSpPr>
          <p:spPr>
            <a:xfrm>
              <a:off x="8427933" y="3261601"/>
              <a:ext cx="365586" cy="631942"/>
            </a:xfrm>
            <a:custGeom>
              <a:rect b="b" l="l" r="r" t="t"/>
              <a:pathLst>
                <a:path extrusionOk="0" h="47802" w="27654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26"/>
            <p:cNvSpPr/>
            <p:nvPr/>
          </p:nvSpPr>
          <p:spPr>
            <a:xfrm>
              <a:off x="8793506" y="3472830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0" y="0"/>
                  </a:moveTo>
                  <a:lnTo>
                    <a:pt x="0" y="31823"/>
                  </a:lnTo>
                  <a:lnTo>
                    <a:pt x="27520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26"/>
            <p:cNvSpPr/>
            <p:nvPr/>
          </p:nvSpPr>
          <p:spPr>
            <a:xfrm>
              <a:off x="8427933" y="4314217"/>
              <a:ext cx="365586" cy="631942"/>
            </a:xfrm>
            <a:custGeom>
              <a:rect b="b" l="l" r="r" t="t"/>
              <a:pathLst>
                <a:path extrusionOk="0" h="47802" w="27654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26"/>
            <p:cNvSpPr/>
            <p:nvPr/>
          </p:nvSpPr>
          <p:spPr>
            <a:xfrm>
              <a:off x="8429691" y="4734917"/>
              <a:ext cx="363828" cy="420713"/>
            </a:xfrm>
            <a:custGeom>
              <a:rect b="b" l="l" r="r" t="t"/>
              <a:pathLst>
                <a:path extrusionOk="0" h="31824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26"/>
            <p:cNvSpPr/>
            <p:nvPr/>
          </p:nvSpPr>
          <p:spPr>
            <a:xfrm>
              <a:off x="8793506" y="4314217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0" y="1"/>
                  </a:moveTo>
                  <a:lnTo>
                    <a:pt x="0" y="31824"/>
                  </a:lnTo>
                  <a:lnTo>
                    <a:pt x="27520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26"/>
            <p:cNvSpPr/>
            <p:nvPr/>
          </p:nvSpPr>
          <p:spPr>
            <a:xfrm>
              <a:off x="8793506" y="3682288"/>
              <a:ext cx="363814" cy="422485"/>
            </a:xfrm>
            <a:custGeom>
              <a:rect b="b" l="l" r="r" t="t"/>
              <a:pathLst>
                <a:path extrusionOk="0" h="31958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26"/>
            <p:cNvSpPr/>
            <p:nvPr/>
          </p:nvSpPr>
          <p:spPr>
            <a:xfrm>
              <a:off x="8427933" y="4104759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26"/>
            <p:cNvSpPr/>
            <p:nvPr/>
          </p:nvSpPr>
          <p:spPr>
            <a:xfrm>
              <a:off x="8427933" y="3893530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26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26"/>
            <p:cNvSpPr/>
            <p:nvPr/>
          </p:nvSpPr>
          <p:spPr>
            <a:xfrm>
              <a:off x="8064118" y="3682288"/>
              <a:ext cx="363828" cy="422485"/>
            </a:xfrm>
            <a:custGeom>
              <a:rect b="b" l="l" r="r" t="t"/>
              <a:pathLst>
                <a:path extrusionOk="0" h="31958" w="27521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26"/>
            <p:cNvSpPr/>
            <p:nvPr/>
          </p:nvSpPr>
          <p:spPr>
            <a:xfrm>
              <a:off x="8064118" y="3893530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26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26"/>
            <p:cNvSpPr/>
            <p:nvPr/>
          </p:nvSpPr>
          <p:spPr>
            <a:xfrm>
              <a:off x="7700304" y="3893530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6"/>
            <p:cNvSpPr/>
            <p:nvPr/>
          </p:nvSpPr>
          <p:spPr>
            <a:xfrm>
              <a:off x="7700304" y="3682288"/>
              <a:ext cx="363828" cy="422485"/>
            </a:xfrm>
            <a:custGeom>
              <a:rect b="b" l="l" r="r" t="t"/>
              <a:pathLst>
                <a:path extrusionOk="0" h="31958" w="27521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6"/>
            <p:cNvSpPr/>
            <p:nvPr/>
          </p:nvSpPr>
          <p:spPr>
            <a:xfrm>
              <a:off x="7700304" y="3052130"/>
              <a:ext cx="363828" cy="420713"/>
            </a:xfrm>
            <a:custGeom>
              <a:rect b="b" l="l" r="r" t="t"/>
              <a:pathLst>
                <a:path extrusionOk="0" h="31824" w="27521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26"/>
            <p:cNvSpPr/>
            <p:nvPr/>
          </p:nvSpPr>
          <p:spPr>
            <a:xfrm>
              <a:off x="7698546" y="3263359"/>
              <a:ext cx="367344" cy="630184"/>
            </a:xfrm>
            <a:custGeom>
              <a:rect b="b" l="l" r="r" t="t"/>
              <a:pathLst>
                <a:path extrusionOk="0" h="47669" w="27787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26"/>
            <p:cNvSpPr/>
            <p:nvPr/>
          </p:nvSpPr>
          <p:spPr>
            <a:xfrm>
              <a:off x="8064118" y="3263359"/>
              <a:ext cx="363828" cy="630184"/>
            </a:xfrm>
            <a:custGeom>
              <a:rect b="b" l="l" r="r" t="t"/>
              <a:pathLst>
                <a:path extrusionOk="0" h="47669" w="27521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6"/>
            <p:cNvSpPr/>
            <p:nvPr/>
          </p:nvSpPr>
          <p:spPr>
            <a:xfrm>
              <a:off x="8192881" y="2397713"/>
              <a:ext cx="106289" cy="121280"/>
            </a:xfrm>
            <a:custGeom>
              <a:rect b="b" l="l" r="r" t="t"/>
              <a:pathLst>
                <a:path extrusionOk="0" h="9174" w="804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6"/>
            <p:cNvSpPr/>
            <p:nvPr/>
          </p:nvSpPr>
          <p:spPr>
            <a:xfrm>
              <a:off x="8064118" y="2630994"/>
              <a:ext cx="363828" cy="421150"/>
            </a:xfrm>
            <a:custGeom>
              <a:rect b="b" l="l" r="r" t="t"/>
              <a:pathLst>
                <a:path extrusionOk="0" h="31857" w="27521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26"/>
            <p:cNvSpPr/>
            <p:nvPr/>
          </p:nvSpPr>
          <p:spPr>
            <a:xfrm>
              <a:off x="7700304" y="4734917"/>
              <a:ext cx="727642" cy="420713"/>
            </a:xfrm>
            <a:custGeom>
              <a:rect b="b" l="l" r="r" t="t"/>
              <a:pathLst>
                <a:path extrusionOk="0" h="31824" w="55041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6"/>
            <p:cNvSpPr/>
            <p:nvPr/>
          </p:nvSpPr>
          <p:spPr>
            <a:xfrm>
              <a:off x="8064118" y="4314217"/>
              <a:ext cx="363828" cy="631942"/>
            </a:xfrm>
            <a:custGeom>
              <a:rect b="b" l="l" r="r" t="t"/>
              <a:pathLst>
                <a:path extrusionOk="0" h="47802" w="27521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35775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26"/>
            <p:cNvSpPr/>
            <p:nvPr/>
          </p:nvSpPr>
          <p:spPr>
            <a:xfrm>
              <a:off x="8064118" y="4104759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26"/>
            <p:cNvSpPr/>
            <p:nvPr/>
          </p:nvSpPr>
          <p:spPr>
            <a:xfrm>
              <a:off x="8427933" y="4104759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26"/>
            <p:cNvSpPr/>
            <p:nvPr/>
          </p:nvSpPr>
          <p:spPr>
            <a:xfrm>
              <a:off x="8427933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26"/>
            <p:cNvSpPr/>
            <p:nvPr/>
          </p:nvSpPr>
          <p:spPr>
            <a:xfrm>
              <a:off x="7700304" y="4104759"/>
              <a:ext cx="363828" cy="420700"/>
            </a:xfrm>
            <a:custGeom>
              <a:rect b="b" l="l" r="r" t="t"/>
              <a:pathLst>
                <a:path extrusionOk="0" h="31823" w="27521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26"/>
            <p:cNvSpPr/>
            <p:nvPr/>
          </p:nvSpPr>
          <p:spPr>
            <a:xfrm>
              <a:off x="7700304" y="3682288"/>
              <a:ext cx="727642" cy="631942"/>
            </a:xfrm>
            <a:custGeom>
              <a:rect b="b" l="l" r="r" t="t"/>
              <a:pathLst>
                <a:path extrusionOk="0" h="47802" w="55041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26"/>
            <p:cNvSpPr/>
            <p:nvPr/>
          </p:nvSpPr>
          <p:spPr>
            <a:xfrm>
              <a:off x="7334731" y="3682288"/>
              <a:ext cx="365586" cy="422485"/>
            </a:xfrm>
            <a:custGeom>
              <a:rect b="b" l="l" r="r" t="t"/>
              <a:pathLst>
                <a:path extrusionOk="0" h="31958" w="27654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6"/>
            <p:cNvSpPr/>
            <p:nvPr/>
          </p:nvSpPr>
          <p:spPr>
            <a:xfrm>
              <a:off x="7334731" y="3893530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6"/>
            <p:cNvSpPr/>
            <p:nvPr/>
          </p:nvSpPr>
          <p:spPr>
            <a:xfrm>
              <a:off x="7700304" y="3682288"/>
              <a:ext cx="363828" cy="422485"/>
            </a:xfrm>
            <a:custGeom>
              <a:rect b="b" l="l" r="r" t="t"/>
              <a:pathLst>
                <a:path extrusionOk="0" h="31958" w="27521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6"/>
            <p:cNvSpPr/>
            <p:nvPr/>
          </p:nvSpPr>
          <p:spPr>
            <a:xfrm>
              <a:off x="6970930" y="3052130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6"/>
            <p:cNvSpPr/>
            <p:nvPr/>
          </p:nvSpPr>
          <p:spPr>
            <a:xfrm>
              <a:off x="6915803" y="3584843"/>
              <a:ext cx="170670" cy="196687"/>
            </a:xfrm>
            <a:custGeom>
              <a:rect b="b" l="l" r="r" t="t"/>
              <a:pathLst>
                <a:path extrusionOk="0" h="14878" w="1291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26"/>
            <p:cNvSpPr/>
            <p:nvPr/>
          </p:nvSpPr>
          <p:spPr>
            <a:xfrm>
              <a:off x="6967400" y="3016846"/>
              <a:ext cx="115543" cy="134514"/>
            </a:xfrm>
            <a:custGeom>
              <a:rect b="b" l="l" r="r" t="t"/>
              <a:pathLst>
                <a:path extrusionOk="0" h="10175" w="874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26"/>
            <p:cNvSpPr/>
            <p:nvPr/>
          </p:nvSpPr>
          <p:spPr>
            <a:xfrm>
              <a:off x="7334731" y="3263359"/>
              <a:ext cx="365586" cy="630184"/>
            </a:xfrm>
            <a:custGeom>
              <a:rect b="b" l="l" r="r" t="t"/>
              <a:pathLst>
                <a:path extrusionOk="0" h="47669" w="27654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26"/>
            <p:cNvSpPr/>
            <p:nvPr/>
          </p:nvSpPr>
          <p:spPr>
            <a:xfrm>
              <a:off x="7334731" y="3052130"/>
              <a:ext cx="365586" cy="420713"/>
            </a:xfrm>
            <a:custGeom>
              <a:rect b="b" l="l" r="r" t="t"/>
              <a:pathLst>
                <a:path extrusionOk="0" h="31824" w="27654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26"/>
            <p:cNvSpPr/>
            <p:nvPr/>
          </p:nvSpPr>
          <p:spPr>
            <a:xfrm>
              <a:off x="6970930" y="4314217"/>
              <a:ext cx="363814" cy="420713"/>
            </a:xfrm>
            <a:custGeom>
              <a:rect b="b" l="l" r="r" t="t"/>
              <a:pathLst>
                <a:path extrusionOk="0" h="31824" w="2752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26"/>
            <p:cNvSpPr/>
            <p:nvPr/>
          </p:nvSpPr>
          <p:spPr>
            <a:xfrm>
              <a:off x="6607116" y="4734917"/>
              <a:ext cx="363828" cy="420713"/>
            </a:xfrm>
            <a:custGeom>
              <a:rect b="b" l="l" r="r" t="t"/>
              <a:pathLst>
                <a:path extrusionOk="0" h="31824" w="27521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26"/>
            <p:cNvSpPr/>
            <p:nvPr/>
          </p:nvSpPr>
          <p:spPr>
            <a:xfrm>
              <a:off x="7334731" y="4314217"/>
              <a:ext cx="365586" cy="841413"/>
            </a:xfrm>
            <a:custGeom>
              <a:rect b="b" l="l" r="r" t="t"/>
              <a:pathLst>
                <a:path extrusionOk="0" h="63647" w="27654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26"/>
            <p:cNvSpPr/>
            <p:nvPr/>
          </p:nvSpPr>
          <p:spPr>
            <a:xfrm>
              <a:off x="7334731" y="4104759"/>
              <a:ext cx="365586" cy="420700"/>
            </a:xfrm>
            <a:custGeom>
              <a:rect b="b" l="l" r="r" t="t"/>
              <a:pathLst>
                <a:path extrusionOk="0" h="31823" w="27654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26"/>
            <p:cNvSpPr/>
            <p:nvPr/>
          </p:nvSpPr>
          <p:spPr>
            <a:xfrm>
              <a:off x="7698546" y="4104759"/>
              <a:ext cx="365586" cy="841400"/>
            </a:xfrm>
            <a:custGeom>
              <a:rect b="b" l="l" r="r" t="t"/>
              <a:pathLst>
                <a:path extrusionOk="0" h="63646" w="27654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26"/>
            <p:cNvSpPr/>
            <p:nvPr/>
          </p:nvSpPr>
          <p:spPr>
            <a:xfrm>
              <a:off x="7334731" y="3682288"/>
              <a:ext cx="729400" cy="631942"/>
            </a:xfrm>
            <a:custGeom>
              <a:rect b="b" l="l" r="r" t="t"/>
              <a:pathLst>
                <a:path extrusionOk="0" h="47802" w="55174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>
  <p:cSld name="CUSTOM_3"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2">
  <p:cSld name="TITLE_2">
    <p:bg>
      <p:bgPr>
        <a:solidFill>
          <a:schemeClr val="lt1"/>
        </a:solidFill>
      </p:bgPr>
    </p:bg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8"/>
          <p:cNvSpPr txBox="1"/>
          <p:nvPr>
            <p:ph idx="12" type="sldNum"/>
          </p:nvPr>
        </p:nvSpPr>
        <p:spPr>
          <a:xfrm>
            <a:off x="8498000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3">
  <p:cSld name="TITLE_3">
    <p:bg>
      <p:bgPr>
        <a:solidFill>
          <a:schemeClr val="lt1"/>
        </a:soli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9"/>
          <p:cNvSpPr txBox="1"/>
          <p:nvPr>
            <p:ph idx="12" type="sldNum"/>
          </p:nvPr>
        </p:nvSpPr>
        <p:spPr>
          <a:xfrm>
            <a:off x="8498000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theme" Target="../theme/theme3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E9E6E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/>
        </p:txBody>
      </p:sp>
      <p:sp>
        <p:nvSpPr>
          <p:cNvPr id="68" name="Google Shape;6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vo"/>
              <a:buChar char="●"/>
              <a:defRPr sz="18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○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■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●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○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■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●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○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Arvo"/>
              <a:buChar char="■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69" name="Google Shape;6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3.jp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1.png"/><Relationship Id="rId10" Type="http://schemas.openxmlformats.org/officeDocument/2006/relationships/image" Target="../media/image15.png"/><Relationship Id="rId13" Type="http://schemas.openxmlformats.org/officeDocument/2006/relationships/image" Target="../media/image2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0.png"/><Relationship Id="rId9" Type="http://schemas.openxmlformats.org/officeDocument/2006/relationships/image" Target="../media/image7.png"/><Relationship Id="rId5" Type="http://schemas.openxmlformats.org/officeDocument/2006/relationships/image" Target="../media/image12.gif"/><Relationship Id="rId6" Type="http://schemas.openxmlformats.org/officeDocument/2006/relationships/image" Target="../media/image14.png"/><Relationship Id="rId7" Type="http://schemas.openxmlformats.org/officeDocument/2006/relationships/image" Target="../media/image9.png"/><Relationship Id="rId8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Google Shape;386;p30"/>
          <p:cNvPicPr preferRelativeResize="0"/>
          <p:nvPr/>
        </p:nvPicPr>
        <p:blipFill rotWithShape="1">
          <a:blip r:embed="rId3">
            <a:alphaModFix/>
          </a:blip>
          <a:srcRect b="0" l="-3360" r="3359" t="0"/>
          <a:stretch/>
        </p:blipFill>
        <p:spPr>
          <a:xfrm>
            <a:off x="2000525" y="720600"/>
            <a:ext cx="4529577" cy="3202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1"/>
          <p:cNvSpPr txBox="1"/>
          <p:nvPr/>
        </p:nvSpPr>
        <p:spPr>
          <a:xfrm>
            <a:off x="1223582" y="317550"/>
            <a:ext cx="52473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" sz="260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OKCPS Board of Education</a:t>
            </a:r>
            <a:endParaRPr b="1" i="0" sz="2300" u="none" cap="none" strike="noStrike">
              <a:solidFill>
                <a:srgbClr val="01364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92" name="Google Shape;392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9463" y="186161"/>
            <a:ext cx="1126501" cy="904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31"/>
          <p:cNvPicPr preferRelativeResize="0"/>
          <p:nvPr/>
        </p:nvPicPr>
        <p:blipFill rotWithShape="1">
          <a:blip r:embed="rId4">
            <a:alphaModFix/>
          </a:blip>
          <a:srcRect b="0" l="0" r="0" t="25378"/>
          <a:stretch/>
        </p:blipFill>
        <p:spPr>
          <a:xfrm>
            <a:off x="766375" y="1022718"/>
            <a:ext cx="7549025" cy="35097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32"/>
          <p:cNvSpPr txBox="1"/>
          <p:nvPr/>
        </p:nvSpPr>
        <p:spPr>
          <a:xfrm>
            <a:off x="1223582" y="317550"/>
            <a:ext cx="52473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" sz="26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About OKCPS</a:t>
            </a:r>
            <a:endParaRPr b="1" i="0" sz="2300" u="none" cap="none" strike="noStrike">
              <a:solidFill>
                <a:srgbClr val="01364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99" name="Google Shape;399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9463" y="186161"/>
            <a:ext cx="1126501" cy="904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6785" y="1090403"/>
            <a:ext cx="1082974" cy="933482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32"/>
          <p:cNvSpPr txBox="1"/>
          <p:nvPr/>
        </p:nvSpPr>
        <p:spPr>
          <a:xfrm>
            <a:off x="1859056" y="1993282"/>
            <a:ext cx="18483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135</a:t>
            </a:r>
            <a:r>
              <a:rPr b="1" i="0" lang="en" sz="2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en" sz="16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SQ. MILES</a:t>
            </a:r>
            <a:br>
              <a:rPr b="1" i="0" lang="en" sz="15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1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SCHOOL DISTRICT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2" name="Google Shape;402;p32"/>
          <p:cNvSpPr txBox="1"/>
          <p:nvPr/>
        </p:nvSpPr>
        <p:spPr>
          <a:xfrm>
            <a:off x="122796" y="2023882"/>
            <a:ext cx="1848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n" sz="190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58</a:t>
            </a:r>
            <a:br>
              <a:rPr b="1" i="0" lang="en" sz="15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1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SCHOOLS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3" name="Google Shape;403;p32"/>
          <p:cNvSpPr txBox="1"/>
          <p:nvPr/>
        </p:nvSpPr>
        <p:spPr>
          <a:xfrm>
            <a:off x="7072416" y="3897138"/>
            <a:ext cx="18483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16,500</a:t>
            </a:r>
            <a:br>
              <a:rPr b="1" i="0" lang="en" sz="15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1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BILINGUAL </a:t>
            </a:r>
            <a:br>
              <a:rPr b="1" i="0" lang="en" sz="1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1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STUDENTS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4" name="Google Shape;404;p32"/>
          <p:cNvSpPr txBox="1"/>
          <p:nvPr/>
        </p:nvSpPr>
        <p:spPr>
          <a:xfrm>
            <a:off x="2012051" y="3897141"/>
            <a:ext cx="18483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n" sz="190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87</a:t>
            </a:r>
            <a:br>
              <a:rPr b="1" i="0" lang="en" sz="15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1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NATIVE AMERICAN</a:t>
            </a:r>
            <a:endParaRPr b="1" i="0" sz="1100" u="none" cap="none" strike="noStrike">
              <a:solidFill>
                <a:srgbClr val="03577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TRIBES REPRESENTED</a:t>
            </a:r>
            <a:endParaRPr b="1" i="0" sz="1100" u="none" cap="none" strike="noStrike">
              <a:solidFill>
                <a:srgbClr val="03577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5" name="Google Shape;405;p32"/>
          <p:cNvSpPr txBox="1"/>
          <p:nvPr/>
        </p:nvSpPr>
        <p:spPr>
          <a:xfrm>
            <a:off x="219466" y="3886123"/>
            <a:ext cx="1848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n" sz="190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71</a:t>
            </a:r>
            <a:br>
              <a:rPr b="1" i="0" lang="en" sz="15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1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LANGUAGES SPOKEN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06" name="Google Shape;406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7119" y="3016810"/>
            <a:ext cx="872300" cy="87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97215" y="2811181"/>
            <a:ext cx="1521624" cy="1614052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32"/>
          <p:cNvSpPr txBox="1"/>
          <p:nvPr/>
        </p:nvSpPr>
        <p:spPr>
          <a:xfrm>
            <a:off x="5354528" y="3943048"/>
            <a:ext cx="18483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en" sz="190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9,</a:t>
            </a:r>
            <a:r>
              <a:rPr b="1" i="0" lang="en" sz="19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000</a:t>
            </a:r>
            <a:br>
              <a:rPr b="1" i="0" lang="en" sz="15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1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STUDENTS TRANSPORTED DAILY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9" name="Google Shape;409;p32"/>
          <p:cNvSpPr txBox="1"/>
          <p:nvPr/>
        </p:nvSpPr>
        <p:spPr>
          <a:xfrm>
            <a:off x="3676835" y="3943044"/>
            <a:ext cx="18483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40,000</a:t>
            </a:r>
            <a:br>
              <a:rPr b="1" i="0" lang="en" sz="15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1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MEALS </a:t>
            </a:r>
            <a:br>
              <a:rPr b="1" i="0" lang="en" sz="1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11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SERVED DAILY</a:t>
            </a:r>
            <a:endParaRPr b="1" i="0" sz="1100" u="none" cap="none" strike="noStrike">
              <a:solidFill>
                <a:srgbClr val="03577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10" name="Google Shape;410;p3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123733" y="3058489"/>
            <a:ext cx="954500" cy="886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3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525899" y="936912"/>
            <a:ext cx="1047750" cy="1085950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2"/>
          <p:cNvSpPr txBox="1"/>
          <p:nvPr/>
        </p:nvSpPr>
        <p:spPr>
          <a:xfrm>
            <a:off x="7125634" y="2012482"/>
            <a:ext cx="18483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1,000</a:t>
            </a:r>
            <a:br>
              <a:rPr b="1" lang="en" sz="150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lang="en" sz="105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VOLUNTEERS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3" name="Google Shape;413;p32"/>
          <p:cNvSpPr txBox="1"/>
          <p:nvPr/>
        </p:nvSpPr>
        <p:spPr>
          <a:xfrm>
            <a:off x="3853609" y="2012482"/>
            <a:ext cx="18483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33,000</a:t>
            </a:r>
            <a:br>
              <a:rPr b="1" lang="en" sz="150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lang="en" sz="105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SCHOLARS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4" name="Google Shape;414;p32"/>
          <p:cNvSpPr txBox="1"/>
          <p:nvPr/>
        </p:nvSpPr>
        <p:spPr>
          <a:xfrm>
            <a:off x="5448934" y="2012482"/>
            <a:ext cx="18483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5,000</a:t>
            </a:r>
            <a:br>
              <a:rPr b="1" lang="en" sz="150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lang="en" sz="1050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STAFF MEMBERS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15" name="Google Shape;415;p3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305950" y="1103060"/>
            <a:ext cx="954500" cy="908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3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206400" y="965752"/>
            <a:ext cx="1013862" cy="1028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3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849200" y="1106151"/>
            <a:ext cx="1047750" cy="901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3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701900" y="3239625"/>
            <a:ext cx="1153559" cy="64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32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42195" y="3072990"/>
            <a:ext cx="1082975" cy="759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3"/>
          <p:cNvSpPr/>
          <p:nvPr/>
        </p:nvSpPr>
        <p:spPr>
          <a:xfrm>
            <a:off x="6202894" y="1005694"/>
            <a:ext cx="2759700" cy="3024000"/>
          </a:xfrm>
          <a:prstGeom prst="roundRect">
            <a:avLst>
              <a:gd fmla="val 3662" name="adj"/>
            </a:avLst>
          </a:prstGeom>
          <a:solidFill>
            <a:srgbClr val="FFFFFF"/>
          </a:solidFill>
          <a:ln cap="flat" cmpd="sng" w="9525">
            <a:solidFill>
              <a:srgbClr val="F15A2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elvetica Neue"/>
              <a:buNone/>
            </a:pPr>
            <a:r>
              <a:t/>
            </a:r>
            <a:endParaRPr b="1" i="0" sz="1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425" name="Google Shape;425;p33"/>
          <p:cNvGrpSpPr/>
          <p:nvPr/>
        </p:nvGrpSpPr>
        <p:grpSpPr>
          <a:xfrm>
            <a:off x="6066769" y="1106900"/>
            <a:ext cx="1766606" cy="824900"/>
            <a:chOff x="535337" y="2674550"/>
            <a:chExt cx="1766606" cy="769927"/>
          </a:xfrm>
        </p:grpSpPr>
        <p:sp>
          <p:nvSpPr>
            <p:cNvPr id="426" name="Google Shape;426;p33"/>
            <p:cNvSpPr/>
            <p:nvPr/>
          </p:nvSpPr>
          <p:spPr>
            <a:xfrm>
              <a:off x="535337" y="3273405"/>
              <a:ext cx="140778" cy="171072"/>
            </a:xfrm>
            <a:custGeom>
              <a:rect b="b" l="l" r="r" t="t"/>
              <a:pathLst>
                <a:path extrusionOk="0" h="21600" w="21600">
                  <a:moveTo>
                    <a:pt x="21393" y="0"/>
                  </a:moveTo>
                  <a:lnTo>
                    <a:pt x="21600" y="21463"/>
                  </a:lnTo>
                  <a:lnTo>
                    <a:pt x="15026" y="21600"/>
                  </a:lnTo>
                  <a:cubicBezTo>
                    <a:pt x="11166" y="21561"/>
                    <a:pt x="7445" y="20592"/>
                    <a:pt x="4502" y="18858"/>
                  </a:cubicBezTo>
                  <a:cubicBezTo>
                    <a:pt x="3206" y="18093"/>
                    <a:pt x="2091" y="17197"/>
                    <a:pt x="1300" y="16167"/>
                  </a:cubicBezTo>
                  <a:cubicBezTo>
                    <a:pt x="558" y="15201"/>
                    <a:pt x="111" y="14133"/>
                    <a:pt x="0" y="13028"/>
                  </a:cubicBezTo>
                  <a:lnTo>
                    <a:pt x="0" y="486"/>
                  </a:lnTo>
                  <a:lnTo>
                    <a:pt x="21393" y="0"/>
                  </a:lnTo>
                  <a:close/>
                </a:path>
              </a:pathLst>
            </a:custGeom>
            <a:solidFill>
              <a:srgbClr val="F8B10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Helvetica Neue"/>
                <a:buNone/>
              </a:pPr>
              <a:r>
                <a:t/>
              </a:r>
              <a:endParaRPr b="1" i="0" sz="1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27" name="Google Shape;427;p33"/>
            <p:cNvSpPr/>
            <p:nvPr/>
          </p:nvSpPr>
          <p:spPr>
            <a:xfrm>
              <a:off x="535524" y="2674550"/>
              <a:ext cx="1766419" cy="739172"/>
            </a:xfrm>
            <a:custGeom>
              <a:rect b="b" l="l" r="r" t="t"/>
              <a:pathLst>
                <a:path extrusionOk="0" h="21511" w="21597">
                  <a:moveTo>
                    <a:pt x="0" y="20451"/>
                  </a:moveTo>
                  <a:lnTo>
                    <a:pt x="0" y="4925"/>
                  </a:lnTo>
                  <a:cubicBezTo>
                    <a:pt x="18" y="4399"/>
                    <a:pt x="152" y="3909"/>
                    <a:pt x="370" y="3563"/>
                  </a:cubicBezTo>
                  <a:cubicBezTo>
                    <a:pt x="491" y="3371"/>
                    <a:pt x="633" y="3233"/>
                    <a:pt x="781" y="3134"/>
                  </a:cubicBezTo>
                  <a:cubicBezTo>
                    <a:pt x="936" y="3030"/>
                    <a:pt x="1100" y="2970"/>
                    <a:pt x="1268" y="2956"/>
                  </a:cubicBezTo>
                  <a:lnTo>
                    <a:pt x="17268" y="2956"/>
                  </a:lnTo>
                  <a:lnTo>
                    <a:pt x="17280" y="554"/>
                  </a:lnTo>
                  <a:cubicBezTo>
                    <a:pt x="17276" y="320"/>
                    <a:pt x="17356" y="108"/>
                    <a:pt x="17477" y="31"/>
                  </a:cubicBezTo>
                  <a:cubicBezTo>
                    <a:pt x="17610" y="-54"/>
                    <a:pt x="17757" y="41"/>
                    <a:pt x="17831" y="260"/>
                  </a:cubicBezTo>
                  <a:lnTo>
                    <a:pt x="21529" y="10263"/>
                  </a:lnTo>
                  <a:cubicBezTo>
                    <a:pt x="21577" y="10422"/>
                    <a:pt x="21600" y="10602"/>
                    <a:pt x="21596" y="10784"/>
                  </a:cubicBezTo>
                  <a:cubicBezTo>
                    <a:pt x="21593" y="10930"/>
                    <a:pt x="21572" y="11075"/>
                    <a:pt x="21535" y="11206"/>
                  </a:cubicBezTo>
                  <a:lnTo>
                    <a:pt x="17827" y="21252"/>
                  </a:lnTo>
                  <a:cubicBezTo>
                    <a:pt x="17759" y="21447"/>
                    <a:pt x="17632" y="21546"/>
                    <a:pt x="17508" y="21500"/>
                  </a:cubicBezTo>
                  <a:cubicBezTo>
                    <a:pt x="17377" y="21452"/>
                    <a:pt x="17278" y="21256"/>
                    <a:pt x="17263" y="21014"/>
                  </a:cubicBezTo>
                  <a:lnTo>
                    <a:pt x="17259" y="18533"/>
                  </a:lnTo>
                  <a:lnTo>
                    <a:pt x="1492" y="18506"/>
                  </a:lnTo>
                  <a:cubicBezTo>
                    <a:pt x="1295" y="18507"/>
                    <a:pt x="1102" y="18556"/>
                    <a:pt x="917" y="18651"/>
                  </a:cubicBezTo>
                  <a:cubicBezTo>
                    <a:pt x="700" y="18762"/>
                    <a:pt x="489" y="18937"/>
                    <a:pt x="320" y="19228"/>
                  </a:cubicBezTo>
                  <a:cubicBezTo>
                    <a:pt x="134" y="19549"/>
                    <a:pt x="20" y="19985"/>
                    <a:pt x="0" y="20451"/>
                  </a:cubicBezTo>
                  <a:close/>
                </a:path>
              </a:pathLst>
            </a:custGeom>
            <a:solidFill>
              <a:srgbClr val="F15A29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Helvetica Neue"/>
                <a:buNone/>
              </a:pPr>
              <a:r>
                <a:t/>
              </a:r>
              <a:endParaRPr b="1" i="0" sz="1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28" name="Google Shape;428;p33"/>
            <p:cNvSpPr/>
            <p:nvPr/>
          </p:nvSpPr>
          <p:spPr>
            <a:xfrm>
              <a:off x="535524" y="2770678"/>
              <a:ext cx="190728" cy="601128"/>
            </a:xfrm>
            <a:custGeom>
              <a:rect b="b" l="l" r="r" t="t"/>
              <a:pathLst>
                <a:path extrusionOk="0" h="21600" w="21600">
                  <a:moveTo>
                    <a:pt x="10749" y="0"/>
                  </a:moveTo>
                  <a:cubicBezTo>
                    <a:pt x="9324" y="17"/>
                    <a:pt x="7933" y="91"/>
                    <a:pt x="6618" y="219"/>
                  </a:cubicBezTo>
                  <a:cubicBezTo>
                    <a:pt x="5362" y="340"/>
                    <a:pt x="4161" y="512"/>
                    <a:pt x="3132" y="750"/>
                  </a:cubicBezTo>
                  <a:cubicBezTo>
                    <a:pt x="1284" y="1177"/>
                    <a:pt x="157" y="1781"/>
                    <a:pt x="0" y="2430"/>
                  </a:cubicBezTo>
                  <a:lnTo>
                    <a:pt x="0" y="21600"/>
                  </a:lnTo>
                  <a:cubicBezTo>
                    <a:pt x="168" y="21025"/>
                    <a:pt x="1132" y="20488"/>
                    <a:pt x="2711" y="20091"/>
                  </a:cubicBezTo>
                  <a:cubicBezTo>
                    <a:pt x="4139" y="19732"/>
                    <a:pt x="5935" y="19515"/>
                    <a:pt x="7774" y="19378"/>
                  </a:cubicBezTo>
                  <a:cubicBezTo>
                    <a:pt x="9341" y="19262"/>
                    <a:pt x="10977" y="19200"/>
                    <a:pt x="12647" y="19200"/>
                  </a:cubicBezTo>
                  <a:lnTo>
                    <a:pt x="21600" y="19203"/>
                  </a:lnTo>
                  <a:cubicBezTo>
                    <a:pt x="15812" y="16125"/>
                    <a:pt x="12890" y="12725"/>
                    <a:pt x="13079" y="9286"/>
                  </a:cubicBezTo>
                  <a:cubicBezTo>
                    <a:pt x="13256" y="6060"/>
                    <a:pt x="16168" y="2887"/>
                    <a:pt x="21600" y="0"/>
                  </a:cubicBezTo>
                  <a:lnTo>
                    <a:pt x="10749" y="0"/>
                  </a:lnTo>
                  <a:close/>
                </a:path>
              </a:pathLst>
            </a:custGeom>
            <a:solidFill>
              <a:srgbClr val="000000">
                <a:alpha val="2750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Helvetica Neue"/>
                <a:buNone/>
              </a:pPr>
              <a:r>
                <a:t/>
              </a:r>
              <a:endParaRPr b="1" i="0" sz="1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429" name="Google Shape;429;p33"/>
          <p:cNvSpPr txBox="1"/>
          <p:nvPr/>
        </p:nvSpPr>
        <p:spPr>
          <a:xfrm>
            <a:off x="6319847" y="1344000"/>
            <a:ext cx="17664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FFE"/>
              </a:buClr>
              <a:buSzPts val="2600"/>
              <a:buFont typeface="Barlow"/>
              <a:buNone/>
            </a:pPr>
            <a:r>
              <a:rPr b="1" i="0" lang="en" sz="1500" u="none" cap="none" strike="noStrike">
                <a:solidFill>
                  <a:srgbClr val="FEFFFE"/>
                </a:solidFill>
                <a:latin typeface="Open Sans"/>
                <a:ea typeface="Open Sans"/>
                <a:cs typeface="Open Sans"/>
                <a:sym typeface="Open Sans"/>
              </a:rPr>
              <a:t>STUDENTS</a:t>
            </a:r>
            <a:endParaRPr b="1" i="0" sz="1500" u="none" cap="none" strike="noStrike">
              <a:solidFill>
                <a:srgbClr val="FEFFF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0" name="Google Shape;430;p33"/>
          <p:cNvSpPr/>
          <p:nvPr/>
        </p:nvSpPr>
        <p:spPr>
          <a:xfrm>
            <a:off x="3219500" y="1005700"/>
            <a:ext cx="2714100" cy="3066600"/>
          </a:xfrm>
          <a:prstGeom prst="roundRect">
            <a:avLst>
              <a:gd fmla="val 3662" name="adj"/>
            </a:avLst>
          </a:prstGeom>
          <a:solidFill>
            <a:srgbClr val="FFFFFF"/>
          </a:solidFill>
          <a:ln cap="flat" cmpd="sng" w="9525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elvetica Neue"/>
              <a:buNone/>
            </a:pPr>
            <a:r>
              <a:t/>
            </a:r>
            <a:endParaRPr b="1" i="0" sz="10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431" name="Google Shape;431;p33"/>
          <p:cNvGrpSpPr/>
          <p:nvPr/>
        </p:nvGrpSpPr>
        <p:grpSpPr>
          <a:xfrm>
            <a:off x="3073582" y="1153793"/>
            <a:ext cx="1766606" cy="824900"/>
            <a:chOff x="535337" y="2674550"/>
            <a:chExt cx="1766606" cy="769927"/>
          </a:xfrm>
        </p:grpSpPr>
        <p:sp>
          <p:nvSpPr>
            <p:cNvPr id="432" name="Google Shape;432;p33"/>
            <p:cNvSpPr/>
            <p:nvPr/>
          </p:nvSpPr>
          <p:spPr>
            <a:xfrm>
              <a:off x="535337" y="3273405"/>
              <a:ext cx="140778" cy="171072"/>
            </a:xfrm>
            <a:custGeom>
              <a:rect b="b" l="l" r="r" t="t"/>
              <a:pathLst>
                <a:path extrusionOk="0" h="21600" w="21600">
                  <a:moveTo>
                    <a:pt x="21393" y="0"/>
                  </a:moveTo>
                  <a:lnTo>
                    <a:pt x="21600" y="21463"/>
                  </a:lnTo>
                  <a:lnTo>
                    <a:pt x="15026" y="21600"/>
                  </a:lnTo>
                  <a:cubicBezTo>
                    <a:pt x="11166" y="21561"/>
                    <a:pt x="7445" y="20592"/>
                    <a:pt x="4502" y="18858"/>
                  </a:cubicBezTo>
                  <a:cubicBezTo>
                    <a:pt x="3206" y="18093"/>
                    <a:pt x="2091" y="17197"/>
                    <a:pt x="1300" y="16167"/>
                  </a:cubicBezTo>
                  <a:cubicBezTo>
                    <a:pt x="558" y="15201"/>
                    <a:pt x="111" y="14133"/>
                    <a:pt x="0" y="13028"/>
                  </a:cubicBezTo>
                  <a:lnTo>
                    <a:pt x="0" y="486"/>
                  </a:lnTo>
                  <a:lnTo>
                    <a:pt x="21393" y="0"/>
                  </a:lnTo>
                  <a:close/>
                </a:path>
              </a:pathLst>
            </a:custGeom>
            <a:solidFill>
              <a:srgbClr val="7CC7DB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Helvetica Neue"/>
                <a:buNone/>
              </a:pPr>
              <a:r>
                <a:t/>
              </a:r>
              <a:endParaRPr b="1" i="0" sz="1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33" name="Google Shape;433;p33"/>
            <p:cNvSpPr/>
            <p:nvPr/>
          </p:nvSpPr>
          <p:spPr>
            <a:xfrm>
              <a:off x="535524" y="2674550"/>
              <a:ext cx="1766419" cy="739172"/>
            </a:xfrm>
            <a:custGeom>
              <a:rect b="b" l="l" r="r" t="t"/>
              <a:pathLst>
                <a:path extrusionOk="0" h="21511" w="21597">
                  <a:moveTo>
                    <a:pt x="0" y="20451"/>
                  </a:moveTo>
                  <a:lnTo>
                    <a:pt x="0" y="4925"/>
                  </a:lnTo>
                  <a:cubicBezTo>
                    <a:pt x="18" y="4399"/>
                    <a:pt x="152" y="3909"/>
                    <a:pt x="370" y="3563"/>
                  </a:cubicBezTo>
                  <a:cubicBezTo>
                    <a:pt x="491" y="3371"/>
                    <a:pt x="633" y="3233"/>
                    <a:pt x="781" y="3134"/>
                  </a:cubicBezTo>
                  <a:cubicBezTo>
                    <a:pt x="936" y="3030"/>
                    <a:pt x="1100" y="2970"/>
                    <a:pt x="1268" y="2956"/>
                  </a:cubicBezTo>
                  <a:lnTo>
                    <a:pt x="17268" y="2956"/>
                  </a:lnTo>
                  <a:lnTo>
                    <a:pt x="17280" y="554"/>
                  </a:lnTo>
                  <a:cubicBezTo>
                    <a:pt x="17276" y="320"/>
                    <a:pt x="17356" y="108"/>
                    <a:pt x="17477" y="31"/>
                  </a:cubicBezTo>
                  <a:cubicBezTo>
                    <a:pt x="17610" y="-54"/>
                    <a:pt x="17757" y="41"/>
                    <a:pt x="17831" y="260"/>
                  </a:cubicBezTo>
                  <a:lnTo>
                    <a:pt x="21529" y="10263"/>
                  </a:lnTo>
                  <a:cubicBezTo>
                    <a:pt x="21577" y="10422"/>
                    <a:pt x="21600" y="10602"/>
                    <a:pt x="21596" y="10784"/>
                  </a:cubicBezTo>
                  <a:cubicBezTo>
                    <a:pt x="21593" y="10930"/>
                    <a:pt x="21572" y="11075"/>
                    <a:pt x="21535" y="11206"/>
                  </a:cubicBezTo>
                  <a:lnTo>
                    <a:pt x="17827" y="21252"/>
                  </a:lnTo>
                  <a:cubicBezTo>
                    <a:pt x="17759" y="21447"/>
                    <a:pt x="17632" y="21546"/>
                    <a:pt x="17508" y="21500"/>
                  </a:cubicBezTo>
                  <a:cubicBezTo>
                    <a:pt x="17377" y="21452"/>
                    <a:pt x="17278" y="21256"/>
                    <a:pt x="17263" y="21014"/>
                  </a:cubicBezTo>
                  <a:lnTo>
                    <a:pt x="17259" y="18533"/>
                  </a:lnTo>
                  <a:lnTo>
                    <a:pt x="1492" y="18506"/>
                  </a:lnTo>
                  <a:cubicBezTo>
                    <a:pt x="1295" y="18507"/>
                    <a:pt x="1102" y="18556"/>
                    <a:pt x="917" y="18651"/>
                  </a:cubicBezTo>
                  <a:cubicBezTo>
                    <a:pt x="700" y="18762"/>
                    <a:pt x="489" y="18937"/>
                    <a:pt x="320" y="19228"/>
                  </a:cubicBezTo>
                  <a:cubicBezTo>
                    <a:pt x="134" y="19549"/>
                    <a:pt x="20" y="19985"/>
                    <a:pt x="0" y="20451"/>
                  </a:cubicBezTo>
                  <a:close/>
                </a:path>
              </a:pathLst>
            </a:custGeom>
            <a:solidFill>
              <a:srgbClr val="3691AA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Helvetica Neue"/>
                <a:buNone/>
              </a:pPr>
              <a:r>
                <a:t/>
              </a:r>
              <a:endParaRPr b="1" i="0" sz="1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34" name="Google Shape;434;p33"/>
            <p:cNvSpPr/>
            <p:nvPr/>
          </p:nvSpPr>
          <p:spPr>
            <a:xfrm>
              <a:off x="535524" y="2770678"/>
              <a:ext cx="190728" cy="601128"/>
            </a:xfrm>
            <a:custGeom>
              <a:rect b="b" l="l" r="r" t="t"/>
              <a:pathLst>
                <a:path extrusionOk="0" h="21600" w="21600">
                  <a:moveTo>
                    <a:pt x="10749" y="0"/>
                  </a:moveTo>
                  <a:cubicBezTo>
                    <a:pt x="9324" y="17"/>
                    <a:pt x="7933" y="91"/>
                    <a:pt x="6618" y="219"/>
                  </a:cubicBezTo>
                  <a:cubicBezTo>
                    <a:pt x="5362" y="340"/>
                    <a:pt x="4161" y="512"/>
                    <a:pt x="3132" y="750"/>
                  </a:cubicBezTo>
                  <a:cubicBezTo>
                    <a:pt x="1284" y="1177"/>
                    <a:pt x="157" y="1781"/>
                    <a:pt x="0" y="2430"/>
                  </a:cubicBezTo>
                  <a:lnTo>
                    <a:pt x="0" y="21600"/>
                  </a:lnTo>
                  <a:cubicBezTo>
                    <a:pt x="168" y="21025"/>
                    <a:pt x="1132" y="20488"/>
                    <a:pt x="2711" y="20091"/>
                  </a:cubicBezTo>
                  <a:cubicBezTo>
                    <a:pt x="4139" y="19732"/>
                    <a:pt x="5935" y="19515"/>
                    <a:pt x="7774" y="19378"/>
                  </a:cubicBezTo>
                  <a:cubicBezTo>
                    <a:pt x="9341" y="19262"/>
                    <a:pt x="10977" y="19200"/>
                    <a:pt x="12647" y="19200"/>
                  </a:cubicBezTo>
                  <a:lnTo>
                    <a:pt x="21600" y="19203"/>
                  </a:lnTo>
                  <a:cubicBezTo>
                    <a:pt x="15812" y="16125"/>
                    <a:pt x="12890" y="12725"/>
                    <a:pt x="13079" y="9286"/>
                  </a:cubicBezTo>
                  <a:cubicBezTo>
                    <a:pt x="13256" y="6060"/>
                    <a:pt x="16168" y="2887"/>
                    <a:pt x="21600" y="0"/>
                  </a:cubicBezTo>
                  <a:lnTo>
                    <a:pt x="10749" y="0"/>
                  </a:lnTo>
                  <a:close/>
                </a:path>
              </a:pathLst>
            </a:custGeom>
            <a:solidFill>
              <a:srgbClr val="000000">
                <a:alpha val="2750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Helvetica Neue"/>
                <a:buNone/>
              </a:pPr>
              <a:r>
                <a:t/>
              </a:r>
              <a:endParaRPr b="1" i="0" sz="1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435" name="Google Shape;435;p33"/>
          <p:cNvSpPr txBox="1"/>
          <p:nvPr/>
        </p:nvSpPr>
        <p:spPr>
          <a:xfrm>
            <a:off x="3357496" y="1390881"/>
            <a:ext cx="17664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FFE"/>
              </a:buClr>
              <a:buSzPts val="2600"/>
              <a:buFont typeface="Barlow"/>
              <a:buNone/>
            </a:pPr>
            <a:r>
              <a:rPr b="1" i="0" lang="en" sz="1500" u="none" cap="none" strike="noStrike">
                <a:solidFill>
                  <a:srgbClr val="FEFFFE"/>
                </a:solidFill>
                <a:latin typeface="Open Sans"/>
                <a:ea typeface="Open Sans"/>
                <a:cs typeface="Open Sans"/>
                <a:sym typeface="Open Sans"/>
              </a:rPr>
              <a:t>Teachers</a:t>
            </a:r>
            <a:endParaRPr b="1" i="0" sz="1500" u="none" cap="none" strike="noStrike">
              <a:solidFill>
                <a:srgbClr val="FEFFF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6" name="Google Shape;436;p33"/>
          <p:cNvSpPr txBox="1"/>
          <p:nvPr/>
        </p:nvSpPr>
        <p:spPr>
          <a:xfrm>
            <a:off x="3516711" y="2699606"/>
            <a:ext cx="2714100" cy="11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13649"/>
                </a:solidFill>
                <a:latin typeface="Open Sans"/>
                <a:ea typeface="Open Sans"/>
                <a:cs typeface="Open Sans"/>
                <a:sym typeface="Open Sans"/>
              </a:rPr>
              <a:t>62%</a:t>
            </a:r>
            <a:r>
              <a:rPr b="0" i="0" lang="en" sz="12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     </a:t>
            </a: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White / Caucasian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19%	  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lack / African American </a:t>
            </a:r>
            <a:b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</a:t>
            </a:r>
            <a:r>
              <a:rPr b="1" i="0" lang="en" sz="12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9%      </a:t>
            </a: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Hispanic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  3%      </a:t>
            </a: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Native American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  2%      </a:t>
            </a: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Multi-Racial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  1%      </a:t>
            </a: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Asian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7" name="Google Shape;437;p33"/>
          <p:cNvSpPr txBox="1"/>
          <p:nvPr/>
        </p:nvSpPr>
        <p:spPr>
          <a:xfrm>
            <a:off x="3562069" y="1982828"/>
            <a:ext cx="1426500" cy="59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en" sz="3500" u="none" cap="none" strike="noStrike">
                <a:solidFill>
                  <a:srgbClr val="3691AA"/>
                </a:solidFill>
                <a:latin typeface="Open Sans"/>
                <a:ea typeface="Open Sans"/>
                <a:cs typeface="Open Sans"/>
                <a:sym typeface="Open Sans"/>
              </a:rPr>
              <a:t>2,400</a:t>
            </a:r>
            <a:endParaRPr b="0" i="0" sz="3200" u="none" cap="none" strike="noStrike">
              <a:solidFill>
                <a:srgbClr val="3691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33"/>
          <p:cNvSpPr txBox="1"/>
          <p:nvPr/>
        </p:nvSpPr>
        <p:spPr>
          <a:xfrm>
            <a:off x="6524906" y="2675418"/>
            <a:ext cx="2714100" cy="12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latin typeface="Open Sans"/>
                <a:ea typeface="Open Sans"/>
                <a:cs typeface="Open Sans"/>
                <a:sym typeface="Open Sans"/>
              </a:rPr>
              <a:t>59%</a:t>
            </a:r>
            <a:r>
              <a:rPr b="0" i="0" lang="en" sz="1200" u="none" cap="none" strike="noStrike">
                <a:latin typeface="Open Sans"/>
                <a:ea typeface="Open Sans"/>
                <a:cs typeface="Open Sans"/>
                <a:sym typeface="Open Sans"/>
              </a:rPr>
              <a:t>     Hispanic</a:t>
            </a:r>
            <a:endParaRPr b="0" i="0" sz="1200" u="none" cap="none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latin typeface="Open Sans"/>
                <a:ea typeface="Open Sans"/>
                <a:cs typeface="Open Sans"/>
                <a:sym typeface="Open Sans"/>
              </a:rPr>
              <a:t>19%</a:t>
            </a:r>
            <a:r>
              <a:rPr b="0" i="0" lang="en" sz="1200" u="none" cap="none" strike="noStrike">
                <a:latin typeface="Open Sans"/>
                <a:ea typeface="Open Sans"/>
                <a:cs typeface="Open Sans"/>
                <a:sym typeface="Open Sans"/>
              </a:rPr>
              <a:t>     Black / African American  </a:t>
            </a:r>
            <a:endParaRPr b="0" i="0" sz="1200" u="none" cap="none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latin typeface="Open Sans"/>
                <a:ea typeface="Open Sans"/>
                <a:cs typeface="Open Sans"/>
                <a:sym typeface="Open Sans"/>
              </a:rPr>
              <a:t>12% </a:t>
            </a:r>
            <a:r>
              <a:rPr b="0" i="0" lang="en" sz="1200" u="none" cap="none" strike="noStrike">
                <a:latin typeface="Open Sans"/>
                <a:ea typeface="Open Sans"/>
                <a:cs typeface="Open Sans"/>
                <a:sym typeface="Open Sans"/>
              </a:rPr>
              <a:t>    White / Caucasian  </a:t>
            </a:r>
            <a:endParaRPr b="0" i="0" sz="1200" u="none" cap="none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latin typeface="Open Sans"/>
                <a:ea typeface="Open Sans"/>
                <a:cs typeface="Open Sans"/>
                <a:sym typeface="Open Sans"/>
              </a:rPr>
              <a:t>  6%</a:t>
            </a:r>
            <a:r>
              <a:rPr b="0" i="0" lang="en" sz="1200" u="none" cap="none" strike="noStrike">
                <a:latin typeface="Open Sans"/>
                <a:ea typeface="Open Sans"/>
                <a:cs typeface="Open Sans"/>
                <a:sym typeface="Open Sans"/>
              </a:rPr>
              <a:t>     Multi-Racial</a:t>
            </a:r>
            <a:endParaRPr b="0" i="0" sz="1200" u="none" cap="none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latin typeface="Open Sans"/>
                <a:ea typeface="Open Sans"/>
                <a:cs typeface="Open Sans"/>
                <a:sym typeface="Open Sans"/>
              </a:rPr>
              <a:t>  2% </a:t>
            </a:r>
            <a:r>
              <a:rPr b="0" i="0" lang="en" sz="1200" u="none" cap="none" strike="noStrike">
                <a:latin typeface="Open Sans"/>
                <a:ea typeface="Open Sans"/>
                <a:cs typeface="Open Sans"/>
                <a:sym typeface="Open Sans"/>
              </a:rPr>
              <a:t>    Native American  </a:t>
            </a:r>
            <a:endParaRPr b="0" i="0" sz="1200" u="none" cap="none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latin typeface="Open Sans"/>
                <a:ea typeface="Open Sans"/>
                <a:cs typeface="Open Sans"/>
                <a:sym typeface="Open Sans"/>
              </a:rPr>
              <a:t>  2%</a:t>
            </a:r>
            <a:r>
              <a:rPr b="0" i="0" lang="en" sz="1200" u="none" cap="none" strike="noStrike">
                <a:latin typeface="Open Sans"/>
                <a:ea typeface="Open Sans"/>
                <a:cs typeface="Open Sans"/>
                <a:sym typeface="Open Sans"/>
              </a:rPr>
              <a:t>     A</a:t>
            </a: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sian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9" name="Google Shape;439;p33"/>
          <p:cNvSpPr txBox="1"/>
          <p:nvPr/>
        </p:nvSpPr>
        <p:spPr>
          <a:xfrm>
            <a:off x="6459887" y="1902006"/>
            <a:ext cx="1598100" cy="59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en" sz="3500" u="none" cap="none" strike="noStrike">
                <a:solidFill>
                  <a:srgbClr val="F15A29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b="1" lang="en" sz="3500">
                <a:solidFill>
                  <a:srgbClr val="F15A29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b="1" i="0" lang="en" sz="3500" u="none" cap="none" strike="noStrike">
                <a:solidFill>
                  <a:srgbClr val="F15A29"/>
                </a:solidFill>
                <a:latin typeface="Open Sans"/>
                <a:ea typeface="Open Sans"/>
                <a:cs typeface="Open Sans"/>
                <a:sym typeface="Open Sans"/>
              </a:rPr>
              <a:t>,000</a:t>
            </a:r>
            <a:endParaRPr b="0" i="0" sz="3200" u="none" cap="none" strike="noStrike">
              <a:solidFill>
                <a:srgbClr val="F15A2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33"/>
          <p:cNvSpPr/>
          <p:nvPr/>
        </p:nvSpPr>
        <p:spPr>
          <a:xfrm>
            <a:off x="313776" y="1053025"/>
            <a:ext cx="2636400" cy="3024000"/>
          </a:xfrm>
          <a:prstGeom prst="roundRect">
            <a:avLst>
              <a:gd fmla="val 3662" name="adj"/>
            </a:avLst>
          </a:prstGeom>
          <a:solidFill>
            <a:srgbClr val="FFFFFF"/>
          </a:solidFill>
          <a:ln cap="flat" cmpd="sng" w="9525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elvetica Neue"/>
              <a:buNone/>
            </a:pPr>
            <a:r>
              <a:t/>
            </a:r>
            <a:endParaRPr b="1" i="0" sz="10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441" name="Google Shape;441;p33"/>
          <p:cNvGrpSpPr/>
          <p:nvPr/>
        </p:nvGrpSpPr>
        <p:grpSpPr>
          <a:xfrm>
            <a:off x="173876" y="1136574"/>
            <a:ext cx="1886558" cy="824900"/>
            <a:chOff x="535337" y="2674550"/>
            <a:chExt cx="1766606" cy="769927"/>
          </a:xfrm>
        </p:grpSpPr>
        <p:sp>
          <p:nvSpPr>
            <p:cNvPr id="442" name="Google Shape;442;p33"/>
            <p:cNvSpPr/>
            <p:nvPr/>
          </p:nvSpPr>
          <p:spPr>
            <a:xfrm>
              <a:off x="535337" y="3273405"/>
              <a:ext cx="140778" cy="171072"/>
            </a:xfrm>
            <a:custGeom>
              <a:rect b="b" l="l" r="r" t="t"/>
              <a:pathLst>
                <a:path extrusionOk="0" h="21600" w="21600">
                  <a:moveTo>
                    <a:pt x="21393" y="0"/>
                  </a:moveTo>
                  <a:lnTo>
                    <a:pt x="21600" y="21463"/>
                  </a:lnTo>
                  <a:lnTo>
                    <a:pt x="15026" y="21600"/>
                  </a:lnTo>
                  <a:cubicBezTo>
                    <a:pt x="11166" y="21561"/>
                    <a:pt x="7445" y="20592"/>
                    <a:pt x="4502" y="18858"/>
                  </a:cubicBezTo>
                  <a:cubicBezTo>
                    <a:pt x="3206" y="18093"/>
                    <a:pt x="2091" y="17197"/>
                    <a:pt x="1300" y="16167"/>
                  </a:cubicBezTo>
                  <a:cubicBezTo>
                    <a:pt x="558" y="15201"/>
                    <a:pt x="111" y="14133"/>
                    <a:pt x="0" y="13028"/>
                  </a:cubicBezTo>
                  <a:lnTo>
                    <a:pt x="0" y="486"/>
                  </a:lnTo>
                  <a:lnTo>
                    <a:pt x="21393" y="0"/>
                  </a:lnTo>
                  <a:close/>
                </a:path>
              </a:pathLst>
            </a:custGeom>
            <a:solidFill>
              <a:srgbClr val="0E2A47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Helvetica Neue"/>
                <a:buNone/>
              </a:pPr>
              <a:r>
                <a:t/>
              </a:r>
              <a:endParaRPr b="1" i="0" sz="1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43" name="Google Shape;443;p33"/>
            <p:cNvSpPr/>
            <p:nvPr/>
          </p:nvSpPr>
          <p:spPr>
            <a:xfrm>
              <a:off x="535524" y="2674550"/>
              <a:ext cx="1766419" cy="739172"/>
            </a:xfrm>
            <a:custGeom>
              <a:rect b="b" l="l" r="r" t="t"/>
              <a:pathLst>
                <a:path extrusionOk="0" h="21511" w="21597">
                  <a:moveTo>
                    <a:pt x="0" y="20451"/>
                  </a:moveTo>
                  <a:lnTo>
                    <a:pt x="0" y="4925"/>
                  </a:lnTo>
                  <a:cubicBezTo>
                    <a:pt x="18" y="4399"/>
                    <a:pt x="152" y="3909"/>
                    <a:pt x="370" y="3563"/>
                  </a:cubicBezTo>
                  <a:cubicBezTo>
                    <a:pt x="491" y="3371"/>
                    <a:pt x="633" y="3233"/>
                    <a:pt x="781" y="3134"/>
                  </a:cubicBezTo>
                  <a:cubicBezTo>
                    <a:pt x="936" y="3030"/>
                    <a:pt x="1100" y="2970"/>
                    <a:pt x="1268" y="2956"/>
                  </a:cubicBezTo>
                  <a:lnTo>
                    <a:pt x="17268" y="2956"/>
                  </a:lnTo>
                  <a:lnTo>
                    <a:pt x="17280" y="554"/>
                  </a:lnTo>
                  <a:cubicBezTo>
                    <a:pt x="17276" y="320"/>
                    <a:pt x="17356" y="108"/>
                    <a:pt x="17477" y="31"/>
                  </a:cubicBezTo>
                  <a:cubicBezTo>
                    <a:pt x="17610" y="-54"/>
                    <a:pt x="17757" y="41"/>
                    <a:pt x="17831" y="260"/>
                  </a:cubicBezTo>
                  <a:lnTo>
                    <a:pt x="21529" y="10263"/>
                  </a:lnTo>
                  <a:cubicBezTo>
                    <a:pt x="21577" y="10422"/>
                    <a:pt x="21600" y="10602"/>
                    <a:pt x="21596" y="10784"/>
                  </a:cubicBezTo>
                  <a:cubicBezTo>
                    <a:pt x="21593" y="10930"/>
                    <a:pt x="21572" y="11075"/>
                    <a:pt x="21535" y="11206"/>
                  </a:cubicBezTo>
                  <a:lnTo>
                    <a:pt x="17827" y="21252"/>
                  </a:lnTo>
                  <a:cubicBezTo>
                    <a:pt x="17759" y="21447"/>
                    <a:pt x="17632" y="21546"/>
                    <a:pt x="17508" y="21500"/>
                  </a:cubicBezTo>
                  <a:cubicBezTo>
                    <a:pt x="17377" y="21452"/>
                    <a:pt x="17278" y="21256"/>
                    <a:pt x="17263" y="21014"/>
                  </a:cubicBezTo>
                  <a:lnTo>
                    <a:pt x="17259" y="18533"/>
                  </a:lnTo>
                  <a:lnTo>
                    <a:pt x="1492" y="18506"/>
                  </a:lnTo>
                  <a:cubicBezTo>
                    <a:pt x="1295" y="18507"/>
                    <a:pt x="1102" y="18556"/>
                    <a:pt x="917" y="18651"/>
                  </a:cubicBezTo>
                  <a:cubicBezTo>
                    <a:pt x="700" y="18762"/>
                    <a:pt x="489" y="18937"/>
                    <a:pt x="320" y="19228"/>
                  </a:cubicBezTo>
                  <a:cubicBezTo>
                    <a:pt x="134" y="19549"/>
                    <a:pt x="20" y="19985"/>
                    <a:pt x="0" y="20451"/>
                  </a:cubicBezTo>
                  <a:close/>
                </a:path>
              </a:pathLst>
            </a:custGeom>
            <a:solidFill>
              <a:srgbClr val="013649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Helvetica Neue"/>
                <a:buNone/>
              </a:pPr>
              <a:r>
                <a:t/>
              </a:r>
              <a:endParaRPr b="1" i="0" sz="1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44" name="Google Shape;444;p33"/>
            <p:cNvSpPr/>
            <p:nvPr/>
          </p:nvSpPr>
          <p:spPr>
            <a:xfrm>
              <a:off x="535524" y="2770678"/>
              <a:ext cx="190728" cy="601128"/>
            </a:xfrm>
            <a:custGeom>
              <a:rect b="b" l="l" r="r" t="t"/>
              <a:pathLst>
                <a:path extrusionOk="0" h="21600" w="21600">
                  <a:moveTo>
                    <a:pt x="10749" y="0"/>
                  </a:moveTo>
                  <a:cubicBezTo>
                    <a:pt x="9324" y="17"/>
                    <a:pt x="7933" y="91"/>
                    <a:pt x="6618" y="219"/>
                  </a:cubicBezTo>
                  <a:cubicBezTo>
                    <a:pt x="5362" y="340"/>
                    <a:pt x="4161" y="512"/>
                    <a:pt x="3132" y="750"/>
                  </a:cubicBezTo>
                  <a:cubicBezTo>
                    <a:pt x="1284" y="1177"/>
                    <a:pt x="157" y="1781"/>
                    <a:pt x="0" y="2430"/>
                  </a:cubicBezTo>
                  <a:lnTo>
                    <a:pt x="0" y="21600"/>
                  </a:lnTo>
                  <a:cubicBezTo>
                    <a:pt x="168" y="21025"/>
                    <a:pt x="1132" y="20488"/>
                    <a:pt x="2711" y="20091"/>
                  </a:cubicBezTo>
                  <a:cubicBezTo>
                    <a:pt x="4139" y="19732"/>
                    <a:pt x="5935" y="19515"/>
                    <a:pt x="7774" y="19378"/>
                  </a:cubicBezTo>
                  <a:cubicBezTo>
                    <a:pt x="9341" y="19262"/>
                    <a:pt x="10977" y="19200"/>
                    <a:pt x="12647" y="19200"/>
                  </a:cubicBezTo>
                  <a:lnTo>
                    <a:pt x="21600" y="19203"/>
                  </a:lnTo>
                  <a:cubicBezTo>
                    <a:pt x="15812" y="16125"/>
                    <a:pt x="12890" y="12725"/>
                    <a:pt x="13079" y="9286"/>
                  </a:cubicBezTo>
                  <a:cubicBezTo>
                    <a:pt x="13256" y="6060"/>
                    <a:pt x="16168" y="2887"/>
                    <a:pt x="21600" y="0"/>
                  </a:cubicBezTo>
                  <a:lnTo>
                    <a:pt x="10749" y="0"/>
                  </a:lnTo>
                  <a:close/>
                </a:path>
              </a:pathLst>
            </a:custGeom>
            <a:solidFill>
              <a:srgbClr val="013649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Helvetica Neue"/>
                <a:buNone/>
              </a:pPr>
              <a:r>
                <a:t/>
              </a:r>
              <a:endParaRPr b="1" i="0" sz="1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445" name="Google Shape;445;p33"/>
          <p:cNvSpPr txBox="1"/>
          <p:nvPr/>
        </p:nvSpPr>
        <p:spPr>
          <a:xfrm>
            <a:off x="293859" y="1373594"/>
            <a:ext cx="17664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FFE"/>
              </a:buClr>
              <a:buSzPts val="2600"/>
              <a:buFont typeface="Barlow"/>
              <a:buNone/>
            </a:pPr>
            <a:r>
              <a:rPr b="1" i="0" lang="en" sz="1500" u="none" cap="none" strike="noStrike">
                <a:solidFill>
                  <a:srgbClr val="FEFFFE"/>
                </a:solidFill>
                <a:latin typeface="Open Sans"/>
                <a:ea typeface="Open Sans"/>
                <a:cs typeface="Open Sans"/>
                <a:sym typeface="Open Sans"/>
              </a:rPr>
              <a:t>Administrators</a:t>
            </a:r>
            <a:endParaRPr b="1" i="0" sz="1500" u="none" cap="none" strike="noStrike">
              <a:solidFill>
                <a:srgbClr val="FEFFF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6" name="Google Shape;446;p33"/>
          <p:cNvSpPr txBox="1"/>
          <p:nvPr/>
        </p:nvSpPr>
        <p:spPr>
          <a:xfrm>
            <a:off x="426325" y="2690775"/>
            <a:ext cx="2523900" cy="11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13649"/>
                </a:solidFill>
                <a:latin typeface="Open Sans"/>
                <a:ea typeface="Open Sans"/>
                <a:cs typeface="Open Sans"/>
                <a:sym typeface="Open Sans"/>
              </a:rPr>
              <a:t>67%</a:t>
            </a: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 White / Caucasian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21%    </a:t>
            </a: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Black / African American </a:t>
            </a:r>
            <a:b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</a:t>
            </a:r>
            <a:r>
              <a:rPr b="1" i="0" lang="en" sz="12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4%    </a:t>
            </a: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Hispanic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  5%</a:t>
            </a: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	Native American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&gt;2%</a:t>
            </a:r>
            <a:r>
              <a:rPr b="0" i="0" lang="en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 Asian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7" name="Google Shape;447;p33"/>
          <p:cNvSpPr txBox="1"/>
          <p:nvPr/>
        </p:nvSpPr>
        <p:spPr>
          <a:xfrm>
            <a:off x="918394" y="1902006"/>
            <a:ext cx="1426500" cy="59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en" sz="3500" u="none" cap="none" strike="noStrike">
                <a:solidFill>
                  <a:srgbClr val="013649"/>
                </a:solidFill>
                <a:latin typeface="Open Sans"/>
                <a:ea typeface="Open Sans"/>
                <a:cs typeface="Open Sans"/>
                <a:sym typeface="Open Sans"/>
              </a:rPr>
              <a:t>120</a:t>
            </a:r>
            <a:endParaRPr b="0" i="0" sz="3200" u="none" cap="none" strike="noStrike">
              <a:solidFill>
                <a:srgbClr val="0136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33"/>
          <p:cNvSpPr txBox="1"/>
          <p:nvPr/>
        </p:nvSpPr>
        <p:spPr>
          <a:xfrm>
            <a:off x="1237987" y="370613"/>
            <a:ext cx="48114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" sz="2600" u="none" cap="none" strike="noStrike">
                <a:solidFill>
                  <a:srgbClr val="035775"/>
                </a:solidFill>
                <a:latin typeface="Open Sans"/>
                <a:ea typeface="Open Sans"/>
                <a:cs typeface="Open Sans"/>
                <a:sym typeface="Open Sans"/>
              </a:rPr>
              <a:t>Demographic Breakdown</a:t>
            </a:r>
            <a:endParaRPr b="1" i="0" sz="2300" u="none" cap="none" strike="noStrike">
              <a:solidFill>
                <a:srgbClr val="03577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9" name="Google Shape;44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0994" y="171392"/>
            <a:ext cx="1126501" cy="904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4"/>
          <p:cNvSpPr/>
          <p:nvPr/>
        </p:nvSpPr>
        <p:spPr>
          <a:xfrm>
            <a:off x="2695996" y="928340"/>
            <a:ext cx="2027364" cy="1524296"/>
          </a:xfrm>
          <a:custGeom>
            <a:rect b="b" l="l" r="r" t="t"/>
            <a:pathLst>
              <a:path extrusionOk="0" h="6853" w="9114">
                <a:moveTo>
                  <a:pt x="7690" y="1"/>
                </a:moveTo>
                <a:cubicBezTo>
                  <a:pt x="4592" y="24"/>
                  <a:pt x="1711" y="1585"/>
                  <a:pt x="1" y="4156"/>
                </a:cubicBezTo>
                <a:lnTo>
                  <a:pt x="2904" y="4225"/>
                </a:lnTo>
                <a:lnTo>
                  <a:pt x="4511" y="6853"/>
                </a:lnTo>
                <a:cubicBezTo>
                  <a:pt x="5257" y="5854"/>
                  <a:pt x="6428" y="5258"/>
                  <a:pt x="7679" y="5235"/>
                </a:cubicBezTo>
                <a:lnTo>
                  <a:pt x="9114" y="2606"/>
                </a:lnTo>
                <a:lnTo>
                  <a:pt x="7690" y="1"/>
                </a:lnTo>
                <a:close/>
              </a:path>
            </a:pathLst>
          </a:custGeom>
          <a:solidFill>
            <a:srgbClr val="01384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55" name="Google Shape;455;p34"/>
          <p:cNvSpPr/>
          <p:nvPr/>
        </p:nvSpPr>
        <p:spPr>
          <a:xfrm>
            <a:off x="2627036" y="3453172"/>
            <a:ext cx="1662331" cy="1608596"/>
          </a:xfrm>
          <a:custGeom>
            <a:rect b="b" l="l" r="r" t="t"/>
            <a:pathLst>
              <a:path extrusionOk="0" h="7232" w="7473">
                <a:moveTo>
                  <a:pt x="4546" y="1"/>
                </a:moveTo>
                <a:lnTo>
                  <a:pt x="1516" y="81"/>
                </a:lnTo>
                <a:lnTo>
                  <a:pt x="1" y="2583"/>
                </a:lnTo>
                <a:cubicBezTo>
                  <a:pt x="1550" y="5280"/>
                  <a:pt x="4339" y="7025"/>
                  <a:pt x="7438" y="7232"/>
                </a:cubicBezTo>
                <a:lnTo>
                  <a:pt x="6026" y="4649"/>
                </a:lnTo>
                <a:lnTo>
                  <a:pt x="7472" y="1964"/>
                </a:lnTo>
                <a:cubicBezTo>
                  <a:pt x="6256" y="1791"/>
                  <a:pt x="5177" y="1068"/>
                  <a:pt x="4546" y="1"/>
                </a:cubicBezTo>
                <a:close/>
              </a:path>
            </a:pathLst>
          </a:custGeom>
          <a:solidFill>
            <a:srgbClr val="FB9540">
              <a:alpha val="945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56" name="Google Shape;456;p34"/>
          <p:cNvSpPr/>
          <p:nvPr/>
        </p:nvSpPr>
        <p:spPr>
          <a:xfrm>
            <a:off x="4095209" y="3555491"/>
            <a:ext cx="2047606" cy="1508948"/>
          </a:xfrm>
          <a:custGeom>
            <a:rect b="b" l="l" r="r" t="t"/>
            <a:pathLst>
              <a:path extrusionOk="0" h="6784" w="9205">
                <a:moveTo>
                  <a:pt x="4649" y="0"/>
                </a:moveTo>
                <a:cubicBezTo>
                  <a:pt x="3880" y="976"/>
                  <a:pt x="2697" y="1549"/>
                  <a:pt x="1446" y="1549"/>
                </a:cubicBezTo>
                <a:lnTo>
                  <a:pt x="1435" y="1549"/>
                </a:lnTo>
                <a:lnTo>
                  <a:pt x="0" y="4189"/>
                </a:lnTo>
                <a:lnTo>
                  <a:pt x="1435" y="6783"/>
                </a:lnTo>
                <a:lnTo>
                  <a:pt x="1446" y="6783"/>
                </a:lnTo>
                <a:cubicBezTo>
                  <a:pt x="1458" y="6783"/>
                  <a:pt x="1469" y="6783"/>
                  <a:pt x="1481" y="6783"/>
                </a:cubicBezTo>
                <a:cubicBezTo>
                  <a:pt x="4589" y="6783"/>
                  <a:pt x="7490" y="5224"/>
                  <a:pt x="9205" y="2628"/>
                </a:cubicBezTo>
                <a:lnTo>
                  <a:pt x="6221" y="2559"/>
                </a:lnTo>
                <a:lnTo>
                  <a:pt x="4649" y="0"/>
                </a:lnTo>
                <a:close/>
              </a:path>
            </a:pathLst>
          </a:custGeom>
          <a:solidFill>
            <a:srgbClr val="F15A29">
              <a:alpha val="945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57" name="Google Shape;457;p34"/>
          <p:cNvSpPr/>
          <p:nvPr/>
        </p:nvSpPr>
        <p:spPr>
          <a:xfrm>
            <a:off x="4531657" y="931009"/>
            <a:ext cx="1672564" cy="1608596"/>
          </a:xfrm>
          <a:custGeom>
            <a:rect b="b" l="l" r="r" t="t"/>
            <a:pathLst>
              <a:path extrusionOk="0" h="7232" w="7519">
                <a:moveTo>
                  <a:pt x="24" y="0"/>
                </a:moveTo>
                <a:lnTo>
                  <a:pt x="1447" y="2583"/>
                </a:lnTo>
                <a:lnTo>
                  <a:pt x="1" y="5257"/>
                </a:lnTo>
                <a:cubicBezTo>
                  <a:pt x="1252" y="5418"/>
                  <a:pt x="2365" y="6141"/>
                  <a:pt x="2996" y="7231"/>
                </a:cubicBezTo>
                <a:lnTo>
                  <a:pt x="5958" y="7151"/>
                </a:lnTo>
                <a:lnTo>
                  <a:pt x="7518" y="4580"/>
                </a:lnTo>
                <a:cubicBezTo>
                  <a:pt x="5946" y="1894"/>
                  <a:pt x="3134" y="184"/>
                  <a:pt x="24" y="0"/>
                </a:cubicBezTo>
                <a:close/>
              </a:path>
            </a:pathLst>
          </a:custGeom>
          <a:solidFill>
            <a:srgbClr val="03577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58" name="Google Shape;458;p34"/>
          <p:cNvSpPr/>
          <p:nvPr/>
        </p:nvSpPr>
        <p:spPr>
          <a:xfrm>
            <a:off x="5200566" y="2066972"/>
            <a:ext cx="1378937" cy="1958252"/>
          </a:xfrm>
          <a:custGeom>
            <a:rect b="b" l="l" r="r" t="t"/>
            <a:pathLst>
              <a:path extrusionOk="0" h="8804" w="6199">
                <a:moveTo>
                  <a:pt x="4798" y="1"/>
                </a:moveTo>
                <a:lnTo>
                  <a:pt x="3249" y="2549"/>
                </a:lnTo>
                <a:lnTo>
                  <a:pt x="242" y="2629"/>
                </a:lnTo>
                <a:cubicBezTo>
                  <a:pt x="724" y="3800"/>
                  <a:pt x="644" y="5131"/>
                  <a:pt x="1" y="6221"/>
                </a:cubicBezTo>
                <a:lnTo>
                  <a:pt x="1550" y="8746"/>
                </a:lnTo>
                <a:lnTo>
                  <a:pt x="4557" y="8804"/>
                </a:lnTo>
                <a:cubicBezTo>
                  <a:pt x="6107" y="6095"/>
                  <a:pt x="6199" y="2790"/>
                  <a:pt x="4798" y="1"/>
                </a:cubicBezTo>
                <a:close/>
              </a:path>
            </a:pathLst>
          </a:custGeom>
          <a:solidFill>
            <a:srgbClr val="3691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59" name="Google Shape;459;p34"/>
          <p:cNvSpPr/>
          <p:nvPr/>
        </p:nvSpPr>
        <p:spPr>
          <a:xfrm>
            <a:off x="2259548" y="1969992"/>
            <a:ext cx="1368482" cy="1942904"/>
          </a:xfrm>
          <a:custGeom>
            <a:rect b="b" l="l" r="r" t="t"/>
            <a:pathLst>
              <a:path extrusionOk="0" h="8735" w="6152">
                <a:moveTo>
                  <a:pt x="1641" y="1"/>
                </a:moveTo>
                <a:cubicBezTo>
                  <a:pt x="103" y="2686"/>
                  <a:pt x="0" y="5957"/>
                  <a:pt x="1366" y="8735"/>
                </a:cubicBezTo>
                <a:lnTo>
                  <a:pt x="2869" y="6244"/>
                </a:lnTo>
                <a:lnTo>
                  <a:pt x="5957" y="6164"/>
                </a:lnTo>
                <a:cubicBezTo>
                  <a:pt x="5486" y="5016"/>
                  <a:pt x="5555" y="3731"/>
                  <a:pt x="6152" y="2640"/>
                </a:cubicBezTo>
                <a:lnTo>
                  <a:pt x="4568" y="58"/>
                </a:lnTo>
                <a:lnTo>
                  <a:pt x="1641" y="1"/>
                </a:lnTo>
                <a:close/>
              </a:path>
            </a:pathLst>
          </a:custGeom>
          <a:solidFill>
            <a:srgbClr val="FBB040">
              <a:alpha val="945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460" name="Google Shape;46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3678" y="2375138"/>
            <a:ext cx="1671848" cy="1341925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Google Shape;461;p34"/>
          <p:cNvSpPr txBox="1"/>
          <p:nvPr/>
        </p:nvSpPr>
        <p:spPr>
          <a:xfrm>
            <a:off x="5886225" y="4472325"/>
            <a:ext cx="2781000" cy="5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Chronic Absenteeism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62" name="Google Shape;462;p34"/>
          <p:cNvSpPr txBox="1"/>
          <p:nvPr/>
        </p:nvSpPr>
        <p:spPr>
          <a:xfrm>
            <a:off x="5995875" y="1312047"/>
            <a:ext cx="2781000" cy="5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Academic Growth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63" name="Google Shape;463;p34"/>
          <p:cNvSpPr txBox="1"/>
          <p:nvPr/>
        </p:nvSpPr>
        <p:spPr>
          <a:xfrm>
            <a:off x="350575" y="931000"/>
            <a:ext cx="2328600" cy="8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Academic Achievement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64" name="Google Shape;464;p34"/>
          <p:cNvSpPr txBox="1"/>
          <p:nvPr/>
        </p:nvSpPr>
        <p:spPr>
          <a:xfrm>
            <a:off x="587725" y="4258925"/>
            <a:ext cx="1959900" cy="5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Post Secondary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65" name="Google Shape;465;p34"/>
          <p:cNvSpPr txBox="1"/>
          <p:nvPr/>
        </p:nvSpPr>
        <p:spPr>
          <a:xfrm>
            <a:off x="299650" y="2709513"/>
            <a:ext cx="1959900" cy="5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Graduation Rate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66" name="Google Shape;466;p34"/>
          <p:cNvSpPr txBox="1"/>
          <p:nvPr/>
        </p:nvSpPr>
        <p:spPr>
          <a:xfrm>
            <a:off x="6562625" y="2667679"/>
            <a:ext cx="2715000" cy="10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2"/>
                </a:solidFill>
              </a:rPr>
              <a:t>English Language Proficiency Assessment (ELPA) </a:t>
            </a:r>
            <a:endParaRPr sz="1700">
              <a:solidFill>
                <a:schemeClr val="dk2"/>
              </a:solidFill>
            </a:endParaRPr>
          </a:p>
        </p:txBody>
      </p:sp>
      <p:sp>
        <p:nvSpPr>
          <p:cNvPr id="467" name="Google Shape;467;p34"/>
          <p:cNvSpPr/>
          <p:nvPr/>
        </p:nvSpPr>
        <p:spPr>
          <a:xfrm>
            <a:off x="5995875" y="1739675"/>
            <a:ext cx="2561700" cy="109200"/>
          </a:xfrm>
          <a:prstGeom prst="rect">
            <a:avLst/>
          </a:prstGeom>
          <a:solidFill>
            <a:srgbClr val="03577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34"/>
          <p:cNvSpPr/>
          <p:nvPr/>
        </p:nvSpPr>
        <p:spPr>
          <a:xfrm>
            <a:off x="6142825" y="3575100"/>
            <a:ext cx="2414700" cy="109200"/>
          </a:xfrm>
          <a:prstGeom prst="rect">
            <a:avLst/>
          </a:prstGeom>
          <a:solidFill>
            <a:srgbClr val="3691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34"/>
          <p:cNvSpPr/>
          <p:nvPr/>
        </p:nvSpPr>
        <p:spPr>
          <a:xfrm>
            <a:off x="4771025" y="4888400"/>
            <a:ext cx="3786600" cy="109200"/>
          </a:xfrm>
          <a:prstGeom prst="rect">
            <a:avLst/>
          </a:prstGeom>
          <a:solidFill>
            <a:srgbClr val="F2643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34"/>
          <p:cNvSpPr/>
          <p:nvPr/>
        </p:nvSpPr>
        <p:spPr>
          <a:xfrm>
            <a:off x="402625" y="1635888"/>
            <a:ext cx="2561700" cy="109200"/>
          </a:xfrm>
          <a:prstGeom prst="rect">
            <a:avLst/>
          </a:prstGeom>
          <a:solidFill>
            <a:srgbClr val="01364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34"/>
          <p:cNvSpPr/>
          <p:nvPr/>
        </p:nvSpPr>
        <p:spPr>
          <a:xfrm>
            <a:off x="402625" y="3144100"/>
            <a:ext cx="2224500" cy="109200"/>
          </a:xfrm>
          <a:prstGeom prst="rect">
            <a:avLst/>
          </a:prstGeom>
          <a:solidFill>
            <a:srgbClr val="FBB040">
              <a:alpha val="945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34"/>
          <p:cNvSpPr/>
          <p:nvPr/>
        </p:nvSpPr>
        <p:spPr>
          <a:xfrm>
            <a:off x="402625" y="4697900"/>
            <a:ext cx="3040200" cy="109200"/>
          </a:xfrm>
          <a:prstGeom prst="rect">
            <a:avLst/>
          </a:prstGeom>
          <a:solidFill>
            <a:srgbClr val="FB9540">
              <a:alpha val="945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73" name="Google Shape;473;p34"/>
          <p:cNvGrpSpPr/>
          <p:nvPr/>
        </p:nvGrpSpPr>
        <p:grpSpPr>
          <a:xfrm>
            <a:off x="2667079" y="2539589"/>
            <a:ext cx="509063" cy="518326"/>
            <a:chOff x="-40742750" y="3972175"/>
            <a:chExt cx="311125" cy="316825"/>
          </a:xfrm>
        </p:grpSpPr>
        <p:sp>
          <p:nvSpPr>
            <p:cNvPr id="474" name="Google Shape;474;p34"/>
            <p:cNvSpPr/>
            <p:nvPr/>
          </p:nvSpPr>
          <p:spPr>
            <a:xfrm>
              <a:off x="-40699425" y="4118075"/>
              <a:ext cx="226850" cy="101625"/>
            </a:xfrm>
            <a:custGeom>
              <a:rect b="b" l="l" r="r" t="t"/>
              <a:pathLst>
                <a:path extrusionOk="0" h="4065" w="9074">
                  <a:moveTo>
                    <a:pt x="0" y="0"/>
                  </a:moveTo>
                  <a:lnTo>
                    <a:pt x="0" y="2017"/>
                  </a:lnTo>
                  <a:cubicBezTo>
                    <a:pt x="0" y="3529"/>
                    <a:pt x="2741" y="4065"/>
                    <a:pt x="4505" y="4065"/>
                  </a:cubicBezTo>
                  <a:cubicBezTo>
                    <a:pt x="6774" y="4065"/>
                    <a:pt x="9074" y="3371"/>
                    <a:pt x="9074" y="2017"/>
                  </a:cubicBezTo>
                  <a:lnTo>
                    <a:pt x="9074" y="0"/>
                  </a:lnTo>
                  <a:lnTo>
                    <a:pt x="5135" y="2237"/>
                  </a:lnTo>
                  <a:cubicBezTo>
                    <a:pt x="4953" y="2359"/>
                    <a:pt x="4748" y="2415"/>
                    <a:pt x="4546" y="2415"/>
                  </a:cubicBezTo>
                  <a:cubicBezTo>
                    <a:pt x="4330" y="2415"/>
                    <a:pt x="4117" y="2351"/>
                    <a:pt x="3938" y="2237"/>
                  </a:cubicBezTo>
                  <a:cubicBezTo>
                    <a:pt x="3623" y="2048"/>
                    <a:pt x="315" y="22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34"/>
            <p:cNvSpPr/>
            <p:nvPr/>
          </p:nvSpPr>
          <p:spPr>
            <a:xfrm>
              <a:off x="-40742750" y="3972175"/>
              <a:ext cx="311125" cy="316825"/>
            </a:xfrm>
            <a:custGeom>
              <a:rect b="b" l="l" r="r" t="t"/>
              <a:pathLst>
                <a:path extrusionOk="0" h="12673" w="12445">
                  <a:moveTo>
                    <a:pt x="6254" y="0"/>
                  </a:moveTo>
                  <a:cubicBezTo>
                    <a:pt x="6183" y="0"/>
                    <a:pt x="6112" y="24"/>
                    <a:pt x="6049" y="71"/>
                  </a:cubicBezTo>
                  <a:lnTo>
                    <a:pt x="284" y="3379"/>
                  </a:lnTo>
                  <a:cubicBezTo>
                    <a:pt x="0" y="3537"/>
                    <a:pt x="0" y="3915"/>
                    <a:pt x="284" y="4072"/>
                  </a:cubicBezTo>
                  <a:lnTo>
                    <a:pt x="6049" y="7380"/>
                  </a:lnTo>
                  <a:cubicBezTo>
                    <a:pt x="6112" y="7427"/>
                    <a:pt x="6183" y="7451"/>
                    <a:pt x="6254" y="7451"/>
                  </a:cubicBezTo>
                  <a:cubicBezTo>
                    <a:pt x="6325" y="7451"/>
                    <a:pt x="6396" y="7427"/>
                    <a:pt x="6459" y="7380"/>
                  </a:cubicBezTo>
                  <a:cubicBezTo>
                    <a:pt x="11374" y="4545"/>
                    <a:pt x="11626" y="4419"/>
                    <a:pt x="11626" y="4419"/>
                  </a:cubicBezTo>
                  <a:lnTo>
                    <a:pt x="11626" y="12263"/>
                  </a:lnTo>
                  <a:cubicBezTo>
                    <a:pt x="11657" y="12515"/>
                    <a:pt x="11846" y="12673"/>
                    <a:pt x="12035" y="12673"/>
                  </a:cubicBezTo>
                  <a:cubicBezTo>
                    <a:pt x="12287" y="12673"/>
                    <a:pt x="12445" y="12452"/>
                    <a:pt x="12445" y="12263"/>
                  </a:cubicBezTo>
                  <a:lnTo>
                    <a:pt x="12445" y="3726"/>
                  </a:lnTo>
                  <a:cubicBezTo>
                    <a:pt x="12445" y="3568"/>
                    <a:pt x="12319" y="3411"/>
                    <a:pt x="12256" y="3379"/>
                  </a:cubicBezTo>
                  <a:lnTo>
                    <a:pt x="6459" y="71"/>
                  </a:lnTo>
                  <a:cubicBezTo>
                    <a:pt x="6396" y="24"/>
                    <a:pt x="6325" y="0"/>
                    <a:pt x="62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6" name="Google Shape;476;p34"/>
          <p:cNvGrpSpPr/>
          <p:nvPr/>
        </p:nvGrpSpPr>
        <p:grpSpPr>
          <a:xfrm>
            <a:off x="3176161" y="3873486"/>
            <a:ext cx="430361" cy="434695"/>
            <a:chOff x="-37804925" y="3953450"/>
            <a:chExt cx="315075" cy="318225"/>
          </a:xfrm>
        </p:grpSpPr>
        <p:sp>
          <p:nvSpPr>
            <p:cNvPr id="477" name="Google Shape;477;p34"/>
            <p:cNvSpPr/>
            <p:nvPr/>
          </p:nvSpPr>
          <p:spPr>
            <a:xfrm>
              <a:off x="-37614300" y="3955025"/>
              <a:ext cx="124450" cy="186200"/>
            </a:xfrm>
            <a:custGeom>
              <a:rect b="b" l="l" r="r" t="t"/>
              <a:pathLst>
                <a:path extrusionOk="0" h="7448" w="4978">
                  <a:moveTo>
                    <a:pt x="2489" y="820"/>
                  </a:moveTo>
                  <a:cubicBezTo>
                    <a:pt x="3403" y="820"/>
                    <a:pt x="4127" y="1576"/>
                    <a:pt x="4127" y="2490"/>
                  </a:cubicBezTo>
                  <a:cubicBezTo>
                    <a:pt x="4127" y="3372"/>
                    <a:pt x="3403" y="4128"/>
                    <a:pt x="2489" y="4128"/>
                  </a:cubicBezTo>
                  <a:cubicBezTo>
                    <a:pt x="1575" y="4128"/>
                    <a:pt x="819" y="3372"/>
                    <a:pt x="819" y="2490"/>
                  </a:cubicBezTo>
                  <a:cubicBezTo>
                    <a:pt x="819" y="1576"/>
                    <a:pt x="1575" y="820"/>
                    <a:pt x="2489" y="820"/>
                  </a:cubicBezTo>
                  <a:close/>
                  <a:moveTo>
                    <a:pt x="2489" y="1"/>
                  </a:moveTo>
                  <a:cubicBezTo>
                    <a:pt x="1103" y="1"/>
                    <a:pt x="0" y="1104"/>
                    <a:pt x="0" y="2490"/>
                  </a:cubicBezTo>
                  <a:cubicBezTo>
                    <a:pt x="0" y="3214"/>
                    <a:pt x="315" y="3845"/>
                    <a:pt x="819" y="4317"/>
                  </a:cubicBezTo>
                  <a:lnTo>
                    <a:pt x="819" y="7058"/>
                  </a:lnTo>
                  <a:cubicBezTo>
                    <a:pt x="819" y="7287"/>
                    <a:pt x="1012" y="7448"/>
                    <a:pt x="1225" y="7448"/>
                  </a:cubicBezTo>
                  <a:cubicBezTo>
                    <a:pt x="1334" y="7448"/>
                    <a:pt x="1448" y="7406"/>
                    <a:pt x="1544" y="7310"/>
                  </a:cubicBezTo>
                  <a:lnTo>
                    <a:pt x="2489" y="6365"/>
                  </a:lnTo>
                  <a:lnTo>
                    <a:pt x="3434" y="7310"/>
                  </a:lnTo>
                  <a:cubicBezTo>
                    <a:pt x="3530" y="7406"/>
                    <a:pt x="3640" y="7448"/>
                    <a:pt x="3744" y="7448"/>
                  </a:cubicBezTo>
                  <a:cubicBezTo>
                    <a:pt x="3948" y="7448"/>
                    <a:pt x="4127" y="7287"/>
                    <a:pt x="4127" y="7058"/>
                  </a:cubicBezTo>
                  <a:lnTo>
                    <a:pt x="4127" y="4317"/>
                  </a:lnTo>
                  <a:cubicBezTo>
                    <a:pt x="4663" y="3845"/>
                    <a:pt x="4978" y="3214"/>
                    <a:pt x="4978" y="2490"/>
                  </a:cubicBezTo>
                  <a:cubicBezTo>
                    <a:pt x="4978" y="1104"/>
                    <a:pt x="3875" y="1"/>
                    <a:pt x="24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34"/>
            <p:cNvSpPr/>
            <p:nvPr/>
          </p:nvSpPr>
          <p:spPr>
            <a:xfrm>
              <a:off x="-37761600" y="4230700"/>
              <a:ext cx="270175" cy="40975"/>
            </a:xfrm>
            <a:custGeom>
              <a:rect b="b" l="l" r="r" t="t"/>
              <a:pathLst>
                <a:path extrusionOk="0" h="1639" w="10807">
                  <a:moveTo>
                    <a:pt x="1450" y="1"/>
                  </a:moveTo>
                  <a:cubicBezTo>
                    <a:pt x="1292" y="788"/>
                    <a:pt x="662" y="1387"/>
                    <a:pt x="1" y="1639"/>
                  </a:cubicBezTo>
                  <a:lnTo>
                    <a:pt x="8822" y="1639"/>
                  </a:lnTo>
                  <a:cubicBezTo>
                    <a:pt x="9799" y="1639"/>
                    <a:pt x="10649" y="946"/>
                    <a:pt x="1080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34"/>
            <p:cNvSpPr/>
            <p:nvPr/>
          </p:nvSpPr>
          <p:spPr>
            <a:xfrm>
              <a:off x="-37804925" y="3953450"/>
              <a:ext cx="274125" cy="295675"/>
            </a:xfrm>
            <a:custGeom>
              <a:rect b="b" l="l" r="r" t="t"/>
              <a:pathLst>
                <a:path extrusionOk="0" h="11827" w="10965">
                  <a:moveTo>
                    <a:pt x="379" y="1"/>
                  </a:moveTo>
                  <a:cubicBezTo>
                    <a:pt x="158" y="1"/>
                    <a:pt x="1" y="221"/>
                    <a:pt x="1" y="411"/>
                  </a:cubicBezTo>
                  <a:lnTo>
                    <a:pt x="1" y="10618"/>
                  </a:lnTo>
                  <a:cubicBezTo>
                    <a:pt x="1" y="11280"/>
                    <a:pt x="537" y="11815"/>
                    <a:pt x="1198" y="11815"/>
                  </a:cubicBezTo>
                  <a:cubicBezTo>
                    <a:pt x="1247" y="11823"/>
                    <a:pt x="1295" y="11826"/>
                    <a:pt x="1342" y="11826"/>
                  </a:cubicBezTo>
                  <a:cubicBezTo>
                    <a:pt x="1912" y="11826"/>
                    <a:pt x="2395" y="11318"/>
                    <a:pt x="2395" y="10650"/>
                  </a:cubicBezTo>
                  <a:cubicBezTo>
                    <a:pt x="2395" y="10398"/>
                    <a:pt x="2584" y="10272"/>
                    <a:pt x="2836" y="10272"/>
                  </a:cubicBezTo>
                  <a:lnTo>
                    <a:pt x="10965" y="10272"/>
                  </a:lnTo>
                  <a:lnTo>
                    <a:pt x="10965" y="8255"/>
                  </a:lnTo>
                  <a:cubicBezTo>
                    <a:pt x="10807" y="8161"/>
                    <a:pt x="10650" y="8098"/>
                    <a:pt x="10492" y="7972"/>
                  </a:cubicBezTo>
                  <a:lnTo>
                    <a:pt x="10146" y="7625"/>
                  </a:lnTo>
                  <a:lnTo>
                    <a:pt x="9799" y="7972"/>
                  </a:lnTo>
                  <a:cubicBezTo>
                    <a:pt x="9547" y="8224"/>
                    <a:pt x="9232" y="8318"/>
                    <a:pt x="8917" y="8318"/>
                  </a:cubicBezTo>
                  <a:cubicBezTo>
                    <a:pt x="8255" y="8318"/>
                    <a:pt x="7720" y="7783"/>
                    <a:pt x="7720" y="7058"/>
                  </a:cubicBezTo>
                  <a:lnTo>
                    <a:pt x="7720" y="4664"/>
                  </a:lnTo>
                  <a:cubicBezTo>
                    <a:pt x="7184" y="4065"/>
                    <a:pt x="6869" y="3309"/>
                    <a:pt x="6869" y="2490"/>
                  </a:cubicBezTo>
                  <a:cubicBezTo>
                    <a:pt x="6869" y="1513"/>
                    <a:pt x="7310" y="600"/>
                    <a:pt x="80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0" name="Google Shape;480;p34"/>
          <p:cNvGrpSpPr/>
          <p:nvPr/>
        </p:nvGrpSpPr>
        <p:grpSpPr>
          <a:xfrm>
            <a:off x="3696646" y="1371132"/>
            <a:ext cx="430336" cy="428142"/>
            <a:chOff x="-41893475" y="3584850"/>
            <a:chExt cx="318225" cy="316650"/>
          </a:xfrm>
        </p:grpSpPr>
        <p:sp>
          <p:nvSpPr>
            <p:cNvPr id="481" name="Google Shape;481;p34"/>
            <p:cNvSpPr/>
            <p:nvPr/>
          </p:nvSpPr>
          <p:spPr>
            <a:xfrm>
              <a:off x="-41827300" y="3715600"/>
              <a:ext cx="186675" cy="185900"/>
            </a:xfrm>
            <a:custGeom>
              <a:rect b="b" l="l" r="r" t="t"/>
              <a:pathLst>
                <a:path extrusionOk="0" h="7436" w="7467">
                  <a:moveTo>
                    <a:pt x="3686" y="1465"/>
                  </a:moveTo>
                  <a:cubicBezTo>
                    <a:pt x="3836" y="1465"/>
                    <a:pt x="3985" y="1544"/>
                    <a:pt x="4064" y="1702"/>
                  </a:cubicBezTo>
                  <a:lnTo>
                    <a:pt x="4537" y="2678"/>
                  </a:lnTo>
                  <a:lnTo>
                    <a:pt x="5608" y="2836"/>
                  </a:lnTo>
                  <a:cubicBezTo>
                    <a:pt x="5955" y="2867"/>
                    <a:pt x="6081" y="3308"/>
                    <a:pt x="5829" y="3561"/>
                  </a:cubicBezTo>
                  <a:lnTo>
                    <a:pt x="5041" y="4285"/>
                  </a:lnTo>
                  <a:lnTo>
                    <a:pt x="5261" y="5356"/>
                  </a:lnTo>
                  <a:cubicBezTo>
                    <a:pt x="5286" y="5630"/>
                    <a:pt x="5075" y="5845"/>
                    <a:pt x="4845" y="5845"/>
                  </a:cubicBezTo>
                  <a:cubicBezTo>
                    <a:pt x="4784" y="5845"/>
                    <a:pt x="4722" y="5830"/>
                    <a:pt x="4663" y="5797"/>
                  </a:cubicBezTo>
                  <a:lnTo>
                    <a:pt x="3686" y="5262"/>
                  </a:lnTo>
                  <a:lnTo>
                    <a:pt x="2678" y="5797"/>
                  </a:lnTo>
                  <a:cubicBezTo>
                    <a:pt x="2616" y="5828"/>
                    <a:pt x="2553" y="5842"/>
                    <a:pt x="2492" y="5842"/>
                  </a:cubicBezTo>
                  <a:cubicBezTo>
                    <a:pt x="2244" y="5842"/>
                    <a:pt x="2035" y="5609"/>
                    <a:pt x="2111" y="5356"/>
                  </a:cubicBezTo>
                  <a:lnTo>
                    <a:pt x="2300" y="4285"/>
                  </a:lnTo>
                  <a:lnTo>
                    <a:pt x="1512" y="3561"/>
                  </a:lnTo>
                  <a:cubicBezTo>
                    <a:pt x="1323" y="3308"/>
                    <a:pt x="1418" y="2867"/>
                    <a:pt x="1796" y="2836"/>
                  </a:cubicBezTo>
                  <a:lnTo>
                    <a:pt x="2836" y="2678"/>
                  </a:lnTo>
                  <a:lnTo>
                    <a:pt x="3308" y="1702"/>
                  </a:lnTo>
                  <a:cubicBezTo>
                    <a:pt x="3387" y="1544"/>
                    <a:pt x="3537" y="1465"/>
                    <a:pt x="3686" y="1465"/>
                  </a:cubicBezTo>
                  <a:close/>
                  <a:moveTo>
                    <a:pt x="3718" y="0"/>
                  </a:moveTo>
                  <a:cubicBezTo>
                    <a:pt x="1670" y="0"/>
                    <a:pt x="32" y="1670"/>
                    <a:pt x="32" y="3750"/>
                  </a:cubicBezTo>
                  <a:cubicBezTo>
                    <a:pt x="0" y="5766"/>
                    <a:pt x="1670" y="7436"/>
                    <a:pt x="3718" y="7436"/>
                  </a:cubicBezTo>
                  <a:cubicBezTo>
                    <a:pt x="5765" y="7436"/>
                    <a:pt x="7404" y="5797"/>
                    <a:pt x="7467" y="3750"/>
                  </a:cubicBezTo>
                  <a:cubicBezTo>
                    <a:pt x="7467" y="1702"/>
                    <a:pt x="5797" y="32"/>
                    <a:pt x="37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34"/>
            <p:cNvSpPr/>
            <p:nvPr/>
          </p:nvSpPr>
          <p:spPr>
            <a:xfrm>
              <a:off x="-41726500" y="3586725"/>
              <a:ext cx="151250" cy="147800"/>
            </a:xfrm>
            <a:custGeom>
              <a:rect b="b" l="l" r="r" t="t"/>
              <a:pathLst>
                <a:path extrusionOk="0" h="5912" w="6050">
                  <a:moveTo>
                    <a:pt x="3829" y="0"/>
                  </a:moveTo>
                  <a:cubicBezTo>
                    <a:pt x="3706" y="0"/>
                    <a:pt x="3580" y="47"/>
                    <a:pt x="3498" y="146"/>
                  </a:cubicBezTo>
                  <a:lnTo>
                    <a:pt x="1" y="4336"/>
                  </a:lnTo>
                  <a:cubicBezTo>
                    <a:pt x="1229" y="4399"/>
                    <a:pt x="2332" y="4998"/>
                    <a:pt x="3088" y="5912"/>
                  </a:cubicBezTo>
                  <a:lnTo>
                    <a:pt x="5861" y="2446"/>
                  </a:lnTo>
                  <a:cubicBezTo>
                    <a:pt x="6050" y="2289"/>
                    <a:pt x="6050" y="2037"/>
                    <a:pt x="5924" y="1879"/>
                  </a:cubicBezTo>
                  <a:lnTo>
                    <a:pt x="4128" y="115"/>
                  </a:lnTo>
                  <a:cubicBezTo>
                    <a:pt x="4053" y="40"/>
                    <a:pt x="3942" y="0"/>
                    <a:pt x="38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34"/>
            <p:cNvSpPr/>
            <p:nvPr/>
          </p:nvSpPr>
          <p:spPr>
            <a:xfrm>
              <a:off x="-41808400" y="3584850"/>
              <a:ext cx="148100" cy="89825"/>
            </a:xfrm>
            <a:custGeom>
              <a:rect b="b" l="l" r="r" t="t"/>
              <a:pathLst>
                <a:path extrusionOk="0" h="3593" w="5924">
                  <a:moveTo>
                    <a:pt x="0" y="1"/>
                  </a:moveTo>
                  <a:lnTo>
                    <a:pt x="2962" y="3592"/>
                  </a:lnTo>
                  <a:lnTo>
                    <a:pt x="59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34"/>
            <p:cNvSpPr/>
            <p:nvPr/>
          </p:nvSpPr>
          <p:spPr>
            <a:xfrm>
              <a:off x="-41893475" y="3586725"/>
              <a:ext cx="148875" cy="147025"/>
            </a:xfrm>
            <a:custGeom>
              <a:rect b="b" l="l" r="r" t="t"/>
              <a:pathLst>
                <a:path extrusionOk="0" h="5881" w="5955">
                  <a:moveTo>
                    <a:pt x="2194" y="0"/>
                  </a:moveTo>
                  <a:cubicBezTo>
                    <a:pt x="2084" y="0"/>
                    <a:pt x="1965" y="40"/>
                    <a:pt x="1859" y="115"/>
                  </a:cubicBezTo>
                  <a:lnTo>
                    <a:pt x="95" y="1879"/>
                  </a:lnTo>
                  <a:cubicBezTo>
                    <a:pt x="1" y="2037"/>
                    <a:pt x="1" y="2289"/>
                    <a:pt x="95" y="2446"/>
                  </a:cubicBezTo>
                  <a:lnTo>
                    <a:pt x="2899" y="5880"/>
                  </a:lnTo>
                  <a:cubicBezTo>
                    <a:pt x="3655" y="4998"/>
                    <a:pt x="4758" y="4399"/>
                    <a:pt x="5955" y="4305"/>
                  </a:cubicBezTo>
                  <a:lnTo>
                    <a:pt x="2490" y="146"/>
                  </a:lnTo>
                  <a:cubicBezTo>
                    <a:pt x="2424" y="47"/>
                    <a:pt x="2315" y="0"/>
                    <a:pt x="21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5" name="Google Shape;485;p34"/>
          <p:cNvGrpSpPr/>
          <p:nvPr/>
        </p:nvGrpSpPr>
        <p:grpSpPr>
          <a:xfrm>
            <a:off x="5144415" y="1578561"/>
            <a:ext cx="430391" cy="431446"/>
            <a:chOff x="-61783350" y="3743950"/>
            <a:chExt cx="316650" cy="317450"/>
          </a:xfrm>
        </p:grpSpPr>
        <p:sp>
          <p:nvSpPr>
            <p:cNvPr id="486" name="Google Shape;486;p34"/>
            <p:cNvSpPr/>
            <p:nvPr/>
          </p:nvSpPr>
          <p:spPr>
            <a:xfrm>
              <a:off x="-61783350" y="3743950"/>
              <a:ext cx="316650" cy="317450"/>
            </a:xfrm>
            <a:custGeom>
              <a:rect b="b" l="l" r="r" t="t"/>
              <a:pathLst>
                <a:path extrusionOk="0" h="12698" w="12666">
                  <a:moveTo>
                    <a:pt x="379" y="1"/>
                  </a:moveTo>
                  <a:cubicBezTo>
                    <a:pt x="158" y="1"/>
                    <a:pt x="1" y="190"/>
                    <a:pt x="1" y="410"/>
                  </a:cubicBezTo>
                  <a:lnTo>
                    <a:pt x="1" y="12256"/>
                  </a:lnTo>
                  <a:cubicBezTo>
                    <a:pt x="1" y="12508"/>
                    <a:pt x="190" y="12697"/>
                    <a:pt x="379" y="12697"/>
                  </a:cubicBezTo>
                  <a:lnTo>
                    <a:pt x="12256" y="12697"/>
                  </a:lnTo>
                  <a:cubicBezTo>
                    <a:pt x="12477" y="12697"/>
                    <a:pt x="12666" y="12508"/>
                    <a:pt x="12666" y="12256"/>
                  </a:cubicBezTo>
                  <a:cubicBezTo>
                    <a:pt x="12634" y="12067"/>
                    <a:pt x="12477" y="11878"/>
                    <a:pt x="12256" y="11878"/>
                  </a:cubicBezTo>
                  <a:lnTo>
                    <a:pt x="820" y="11878"/>
                  </a:lnTo>
                  <a:lnTo>
                    <a:pt x="820" y="410"/>
                  </a:lnTo>
                  <a:cubicBezTo>
                    <a:pt x="820" y="158"/>
                    <a:pt x="631" y="1"/>
                    <a:pt x="37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34"/>
            <p:cNvSpPr/>
            <p:nvPr/>
          </p:nvSpPr>
          <p:spPr>
            <a:xfrm>
              <a:off x="-61739225" y="3833750"/>
              <a:ext cx="272525" cy="149675"/>
            </a:xfrm>
            <a:custGeom>
              <a:rect b="b" l="l" r="r" t="t"/>
              <a:pathLst>
                <a:path extrusionOk="0" h="5987" w="10901">
                  <a:moveTo>
                    <a:pt x="9641" y="0"/>
                  </a:moveTo>
                  <a:cubicBezTo>
                    <a:pt x="8979" y="0"/>
                    <a:pt x="8444" y="536"/>
                    <a:pt x="8444" y="1229"/>
                  </a:cubicBezTo>
                  <a:cubicBezTo>
                    <a:pt x="8444" y="1418"/>
                    <a:pt x="8475" y="1575"/>
                    <a:pt x="8538" y="1733"/>
                  </a:cubicBezTo>
                  <a:lnTo>
                    <a:pt x="6900" y="3403"/>
                  </a:lnTo>
                  <a:cubicBezTo>
                    <a:pt x="6742" y="3308"/>
                    <a:pt x="6553" y="3277"/>
                    <a:pt x="6396" y="3277"/>
                  </a:cubicBezTo>
                  <a:cubicBezTo>
                    <a:pt x="6238" y="3277"/>
                    <a:pt x="6018" y="3308"/>
                    <a:pt x="5860" y="3403"/>
                  </a:cubicBezTo>
                  <a:lnTo>
                    <a:pt x="5041" y="2552"/>
                  </a:lnTo>
                  <a:cubicBezTo>
                    <a:pt x="5136" y="2395"/>
                    <a:pt x="5167" y="2206"/>
                    <a:pt x="5167" y="2048"/>
                  </a:cubicBezTo>
                  <a:cubicBezTo>
                    <a:pt x="5167" y="1386"/>
                    <a:pt x="4600" y="819"/>
                    <a:pt x="3938" y="819"/>
                  </a:cubicBezTo>
                  <a:cubicBezTo>
                    <a:pt x="3277" y="819"/>
                    <a:pt x="2710" y="1386"/>
                    <a:pt x="2710" y="2048"/>
                  </a:cubicBezTo>
                  <a:cubicBezTo>
                    <a:pt x="2710" y="2237"/>
                    <a:pt x="2773" y="2395"/>
                    <a:pt x="2836" y="2552"/>
                  </a:cubicBezTo>
                  <a:lnTo>
                    <a:pt x="1733" y="3655"/>
                  </a:lnTo>
                  <a:cubicBezTo>
                    <a:pt x="1575" y="3592"/>
                    <a:pt x="1386" y="3560"/>
                    <a:pt x="1229" y="3560"/>
                  </a:cubicBezTo>
                  <a:cubicBezTo>
                    <a:pt x="567" y="3560"/>
                    <a:pt x="0" y="4096"/>
                    <a:pt x="0" y="4757"/>
                  </a:cubicBezTo>
                  <a:cubicBezTo>
                    <a:pt x="0" y="5451"/>
                    <a:pt x="567" y="5986"/>
                    <a:pt x="1229" y="5986"/>
                  </a:cubicBezTo>
                  <a:cubicBezTo>
                    <a:pt x="1891" y="5986"/>
                    <a:pt x="2458" y="5451"/>
                    <a:pt x="2458" y="4757"/>
                  </a:cubicBezTo>
                  <a:cubicBezTo>
                    <a:pt x="2458" y="4568"/>
                    <a:pt x="2395" y="4411"/>
                    <a:pt x="2332" y="4253"/>
                  </a:cubicBezTo>
                  <a:lnTo>
                    <a:pt x="3434" y="3151"/>
                  </a:lnTo>
                  <a:cubicBezTo>
                    <a:pt x="3592" y="3214"/>
                    <a:pt x="3781" y="3277"/>
                    <a:pt x="3938" y="3277"/>
                  </a:cubicBezTo>
                  <a:cubicBezTo>
                    <a:pt x="4096" y="3277"/>
                    <a:pt x="4285" y="3214"/>
                    <a:pt x="4442" y="3151"/>
                  </a:cubicBezTo>
                  <a:lnTo>
                    <a:pt x="5293" y="3970"/>
                  </a:lnTo>
                  <a:cubicBezTo>
                    <a:pt x="5199" y="4127"/>
                    <a:pt x="5167" y="4348"/>
                    <a:pt x="5167" y="4505"/>
                  </a:cubicBezTo>
                  <a:cubicBezTo>
                    <a:pt x="5167" y="5167"/>
                    <a:pt x="5703" y="5703"/>
                    <a:pt x="6396" y="5703"/>
                  </a:cubicBezTo>
                  <a:cubicBezTo>
                    <a:pt x="7057" y="5703"/>
                    <a:pt x="7593" y="5167"/>
                    <a:pt x="7593" y="4505"/>
                  </a:cubicBezTo>
                  <a:cubicBezTo>
                    <a:pt x="7593" y="4285"/>
                    <a:pt x="7561" y="4127"/>
                    <a:pt x="7498" y="3970"/>
                  </a:cubicBezTo>
                  <a:lnTo>
                    <a:pt x="9137" y="2332"/>
                  </a:lnTo>
                  <a:cubicBezTo>
                    <a:pt x="9294" y="2395"/>
                    <a:pt x="9483" y="2458"/>
                    <a:pt x="9641" y="2458"/>
                  </a:cubicBezTo>
                  <a:cubicBezTo>
                    <a:pt x="10334" y="2458"/>
                    <a:pt x="10901" y="1890"/>
                    <a:pt x="10901" y="1229"/>
                  </a:cubicBezTo>
                  <a:cubicBezTo>
                    <a:pt x="10901" y="536"/>
                    <a:pt x="10334" y="0"/>
                    <a:pt x="96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8" name="Google Shape;488;p34"/>
          <p:cNvSpPr/>
          <p:nvPr/>
        </p:nvSpPr>
        <p:spPr>
          <a:xfrm>
            <a:off x="5616426" y="3057925"/>
            <a:ext cx="430365" cy="428229"/>
          </a:xfrm>
          <a:custGeom>
            <a:rect b="b" l="l" r="r" t="t"/>
            <a:pathLst>
              <a:path extrusionOk="0" h="12634" w="12697">
                <a:moveTo>
                  <a:pt x="11437" y="819"/>
                </a:moveTo>
                <a:cubicBezTo>
                  <a:pt x="11657" y="819"/>
                  <a:pt x="11815" y="1040"/>
                  <a:pt x="11815" y="1260"/>
                </a:cubicBezTo>
                <a:cubicBezTo>
                  <a:pt x="11815" y="1512"/>
                  <a:pt x="11657" y="1670"/>
                  <a:pt x="11437" y="1670"/>
                </a:cubicBezTo>
                <a:lnTo>
                  <a:pt x="1229" y="1670"/>
                </a:lnTo>
                <a:cubicBezTo>
                  <a:pt x="1009" y="1670"/>
                  <a:pt x="788" y="1449"/>
                  <a:pt x="788" y="1260"/>
                </a:cubicBezTo>
                <a:cubicBezTo>
                  <a:pt x="788" y="1071"/>
                  <a:pt x="1009" y="819"/>
                  <a:pt x="1229" y="819"/>
                </a:cubicBezTo>
                <a:close/>
                <a:moveTo>
                  <a:pt x="8790" y="3277"/>
                </a:moveTo>
                <a:cubicBezTo>
                  <a:pt x="9042" y="3277"/>
                  <a:pt x="9200" y="3466"/>
                  <a:pt x="9200" y="3655"/>
                </a:cubicBezTo>
                <a:lnTo>
                  <a:pt x="9200" y="5356"/>
                </a:lnTo>
                <a:lnTo>
                  <a:pt x="9232" y="5356"/>
                </a:lnTo>
                <a:cubicBezTo>
                  <a:pt x="9232" y="5608"/>
                  <a:pt x="9042" y="5765"/>
                  <a:pt x="8822" y="5765"/>
                </a:cubicBezTo>
                <a:cubicBezTo>
                  <a:pt x="8633" y="5765"/>
                  <a:pt x="8412" y="5545"/>
                  <a:pt x="8412" y="5356"/>
                </a:cubicBezTo>
                <a:lnTo>
                  <a:pt x="8412" y="4694"/>
                </a:lnTo>
                <a:lnTo>
                  <a:pt x="6617" y="6459"/>
                </a:lnTo>
                <a:cubicBezTo>
                  <a:pt x="6538" y="6537"/>
                  <a:pt x="6435" y="6577"/>
                  <a:pt x="6333" y="6577"/>
                </a:cubicBezTo>
                <a:cubicBezTo>
                  <a:pt x="6231" y="6577"/>
                  <a:pt x="6128" y="6537"/>
                  <a:pt x="6050" y="6459"/>
                </a:cubicBezTo>
                <a:lnTo>
                  <a:pt x="5482" y="5923"/>
                </a:lnTo>
                <a:lnTo>
                  <a:pt x="4096" y="7278"/>
                </a:lnTo>
                <a:cubicBezTo>
                  <a:pt x="4033" y="7356"/>
                  <a:pt x="3931" y="7396"/>
                  <a:pt x="3824" y="7396"/>
                </a:cubicBezTo>
                <a:cubicBezTo>
                  <a:pt x="3718" y="7396"/>
                  <a:pt x="3608" y="7356"/>
                  <a:pt x="3529" y="7278"/>
                </a:cubicBezTo>
                <a:cubicBezTo>
                  <a:pt x="3372" y="7120"/>
                  <a:pt x="3372" y="6868"/>
                  <a:pt x="3529" y="6711"/>
                </a:cubicBezTo>
                <a:lnTo>
                  <a:pt x="5167" y="5041"/>
                </a:lnTo>
                <a:cubicBezTo>
                  <a:pt x="5246" y="4962"/>
                  <a:pt x="5356" y="4923"/>
                  <a:pt x="5467" y="4923"/>
                </a:cubicBezTo>
                <a:cubicBezTo>
                  <a:pt x="5577" y="4923"/>
                  <a:pt x="5687" y="4962"/>
                  <a:pt x="5766" y="5041"/>
                </a:cubicBezTo>
                <a:lnTo>
                  <a:pt x="6302" y="5608"/>
                </a:lnTo>
                <a:lnTo>
                  <a:pt x="7814" y="4096"/>
                </a:lnTo>
                <a:lnTo>
                  <a:pt x="7152" y="4096"/>
                </a:lnTo>
                <a:cubicBezTo>
                  <a:pt x="6900" y="4096"/>
                  <a:pt x="6743" y="3907"/>
                  <a:pt x="6743" y="3655"/>
                </a:cubicBezTo>
                <a:cubicBezTo>
                  <a:pt x="6743" y="3434"/>
                  <a:pt x="6932" y="3277"/>
                  <a:pt x="7152" y="3277"/>
                </a:cubicBezTo>
                <a:close/>
                <a:moveTo>
                  <a:pt x="6302" y="11058"/>
                </a:moveTo>
                <a:cubicBezTo>
                  <a:pt x="6554" y="11058"/>
                  <a:pt x="6743" y="11279"/>
                  <a:pt x="6743" y="11468"/>
                </a:cubicBezTo>
                <a:cubicBezTo>
                  <a:pt x="6743" y="11657"/>
                  <a:pt x="6554" y="11846"/>
                  <a:pt x="6302" y="11846"/>
                </a:cubicBezTo>
                <a:cubicBezTo>
                  <a:pt x="6081" y="11846"/>
                  <a:pt x="5924" y="11657"/>
                  <a:pt x="5924" y="11468"/>
                </a:cubicBezTo>
                <a:cubicBezTo>
                  <a:pt x="5924" y="11279"/>
                  <a:pt x="6113" y="11058"/>
                  <a:pt x="6302" y="11058"/>
                </a:cubicBezTo>
                <a:close/>
                <a:moveTo>
                  <a:pt x="1229" y="0"/>
                </a:moveTo>
                <a:cubicBezTo>
                  <a:pt x="568" y="0"/>
                  <a:pt x="1" y="536"/>
                  <a:pt x="1" y="1229"/>
                </a:cubicBezTo>
                <a:cubicBezTo>
                  <a:pt x="1" y="1764"/>
                  <a:pt x="379" y="2205"/>
                  <a:pt x="851" y="2394"/>
                </a:cubicBezTo>
                <a:lnTo>
                  <a:pt x="851" y="8254"/>
                </a:lnTo>
                <a:lnTo>
                  <a:pt x="442" y="8254"/>
                </a:lnTo>
                <a:cubicBezTo>
                  <a:pt x="221" y="8254"/>
                  <a:pt x="64" y="8475"/>
                  <a:pt x="64" y="8664"/>
                </a:cubicBezTo>
                <a:cubicBezTo>
                  <a:pt x="64" y="8916"/>
                  <a:pt x="253" y="9042"/>
                  <a:pt x="442" y="9042"/>
                </a:cubicBezTo>
                <a:lnTo>
                  <a:pt x="5955" y="9042"/>
                </a:lnTo>
                <a:lnTo>
                  <a:pt x="5955" y="10239"/>
                </a:lnTo>
                <a:cubicBezTo>
                  <a:pt x="5482" y="10397"/>
                  <a:pt x="5136" y="10869"/>
                  <a:pt x="5136" y="11405"/>
                </a:cubicBezTo>
                <a:cubicBezTo>
                  <a:pt x="5136" y="12098"/>
                  <a:pt x="5671" y="12633"/>
                  <a:pt x="6365" y="12633"/>
                </a:cubicBezTo>
                <a:cubicBezTo>
                  <a:pt x="7026" y="12633"/>
                  <a:pt x="7625" y="12098"/>
                  <a:pt x="7625" y="11405"/>
                </a:cubicBezTo>
                <a:cubicBezTo>
                  <a:pt x="7625" y="10869"/>
                  <a:pt x="7247" y="10428"/>
                  <a:pt x="6774" y="10239"/>
                </a:cubicBezTo>
                <a:lnTo>
                  <a:pt x="6774" y="9042"/>
                </a:lnTo>
                <a:lnTo>
                  <a:pt x="12288" y="9042"/>
                </a:lnTo>
                <a:cubicBezTo>
                  <a:pt x="12540" y="9042"/>
                  <a:pt x="12697" y="8853"/>
                  <a:pt x="12697" y="8664"/>
                </a:cubicBezTo>
                <a:cubicBezTo>
                  <a:pt x="12666" y="8443"/>
                  <a:pt x="12508" y="8254"/>
                  <a:pt x="12256" y="8254"/>
                </a:cubicBezTo>
                <a:lnTo>
                  <a:pt x="11815" y="8254"/>
                </a:lnTo>
                <a:lnTo>
                  <a:pt x="11815" y="2394"/>
                </a:lnTo>
                <a:cubicBezTo>
                  <a:pt x="12288" y="2237"/>
                  <a:pt x="12666" y="1764"/>
                  <a:pt x="12666" y="1229"/>
                </a:cubicBezTo>
                <a:cubicBezTo>
                  <a:pt x="12666" y="567"/>
                  <a:pt x="12098" y="0"/>
                  <a:pt x="1143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89" name="Google Shape;489;p34"/>
          <p:cNvGrpSpPr/>
          <p:nvPr/>
        </p:nvGrpSpPr>
        <p:grpSpPr>
          <a:xfrm>
            <a:off x="4723344" y="4162614"/>
            <a:ext cx="421081" cy="389553"/>
            <a:chOff x="946175" y="3619500"/>
            <a:chExt cx="296975" cy="293825"/>
          </a:xfrm>
        </p:grpSpPr>
        <p:sp>
          <p:nvSpPr>
            <p:cNvPr id="490" name="Google Shape;490;p34"/>
            <p:cNvSpPr/>
            <p:nvPr/>
          </p:nvSpPr>
          <p:spPr>
            <a:xfrm>
              <a:off x="963525" y="3619500"/>
              <a:ext cx="207950" cy="293825"/>
            </a:xfrm>
            <a:custGeom>
              <a:rect b="b" l="l" r="r" t="t"/>
              <a:pathLst>
                <a:path extrusionOk="0" h="11753" w="8318">
                  <a:moveTo>
                    <a:pt x="3828" y="2742"/>
                  </a:moveTo>
                  <a:cubicBezTo>
                    <a:pt x="3915" y="2742"/>
                    <a:pt x="4001" y="2773"/>
                    <a:pt x="4064" y="2836"/>
                  </a:cubicBezTo>
                  <a:cubicBezTo>
                    <a:pt x="4253" y="2994"/>
                    <a:pt x="4253" y="3183"/>
                    <a:pt x="4096" y="3340"/>
                  </a:cubicBezTo>
                  <a:lnTo>
                    <a:pt x="2678" y="4695"/>
                  </a:lnTo>
                  <a:cubicBezTo>
                    <a:pt x="2615" y="4790"/>
                    <a:pt x="2520" y="4821"/>
                    <a:pt x="2457" y="4821"/>
                  </a:cubicBezTo>
                  <a:cubicBezTo>
                    <a:pt x="2363" y="4821"/>
                    <a:pt x="2268" y="4790"/>
                    <a:pt x="2205" y="4695"/>
                  </a:cubicBezTo>
                  <a:lnTo>
                    <a:pt x="1512" y="4002"/>
                  </a:lnTo>
                  <a:cubicBezTo>
                    <a:pt x="1386" y="3876"/>
                    <a:pt x="1386" y="3655"/>
                    <a:pt x="1512" y="3529"/>
                  </a:cubicBezTo>
                  <a:cubicBezTo>
                    <a:pt x="1575" y="3466"/>
                    <a:pt x="1662" y="3435"/>
                    <a:pt x="1749" y="3435"/>
                  </a:cubicBezTo>
                  <a:cubicBezTo>
                    <a:pt x="1835" y="3435"/>
                    <a:pt x="1922" y="3466"/>
                    <a:pt x="1985" y="3529"/>
                  </a:cubicBezTo>
                  <a:lnTo>
                    <a:pt x="2426" y="3971"/>
                  </a:lnTo>
                  <a:lnTo>
                    <a:pt x="3592" y="2836"/>
                  </a:lnTo>
                  <a:cubicBezTo>
                    <a:pt x="3655" y="2773"/>
                    <a:pt x="3741" y="2742"/>
                    <a:pt x="3828" y="2742"/>
                  </a:cubicBezTo>
                  <a:close/>
                  <a:moveTo>
                    <a:pt x="3828" y="4790"/>
                  </a:moveTo>
                  <a:cubicBezTo>
                    <a:pt x="3915" y="4790"/>
                    <a:pt x="4001" y="4821"/>
                    <a:pt x="4064" y="4884"/>
                  </a:cubicBezTo>
                  <a:cubicBezTo>
                    <a:pt x="4253" y="5042"/>
                    <a:pt x="4253" y="5262"/>
                    <a:pt x="4096" y="5388"/>
                  </a:cubicBezTo>
                  <a:lnTo>
                    <a:pt x="2678" y="6774"/>
                  </a:lnTo>
                  <a:cubicBezTo>
                    <a:pt x="2615" y="6837"/>
                    <a:pt x="2520" y="6869"/>
                    <a:pt x="2457" y="6869"/>
                  </a:cubicBezTo>
                  <a:cubicBezTo>
                    <a:pt x="2363" y="6869"/>
                    <a:pt x="2268" y="6837"/>
                    <a:pt x="2205" y="6774"/>
                  </a:cubicBezTo>
                  <a:lnTo>
                    <a:pt x="1512" y="6050"/>
                  </a:lnTo>
                  <a:cubicBezTo>
                    <a:pt x="1386" y="5924"/>
                    <a:pt x="1386" y="5703"/>
                    <a:pt x="1512" y="5577"/>
                  </a:cubicBezTo>
                  <a:cubicBezTo>
                    <a:pt x="1575" y="5514"/>
                    <a:pt x="1662" y="5483"/>
                    <a:pt x="1749" y="5483"/>
                  </a:cubicBezTo>
                  <a:cubicBezTo>
                    <a:pt x="1835" y="5483"/>
                    <a:pt x="1922" y="5514"/>
                    <a:pt x="1985" y="5577"/>
                  </a:cubicBezTo>
                  <a:lnTo>
                    <a:pt x="2426" y="6018"/>
                  </a:lnTo>
                  <a:lnTo>
                    <a:pt x="3592" y="4884"/>
                  </a:lnTo>
                  <a:cubicBezTo>
                    <a:pt x="3655" y="4821"/>
                    <a:pt x="3741" y="4790"/>
                    <a:pt x="3828" y="4790"/>
                  </a:cubicBezTo>
                  <a:close/>
                  <a:moveTo>
                    <a:pt x="3828" y="6869"/>
                  </a:moveTo>
                  <a:cubicBezTo>
                    <a:pt x="3915" y="6869"/>
                    <a:pt x="4001" y="6900"/>
                    <a:pt x="4064" y="6963"/>
                  </a:cubicBezTo>
                  <a:cubicBezTo>
                    <a:pt x="4253" y="7121"/>
                    <a:pt x="4253" y="7342"/>
                    <a:pt x="4096" y="7468"/>
                  </a:cubicBezTo>
                  <a:lnTo>
                    <a:pt x="2678" y="8854"/>
                  </a:lnTo>
                  <a:cubicBezTo>
                    <a:pt x="2615" y="8917"/>
                    <a:pt x="2520" y="8980"/>
                    <a:pt x="2457" y="8980"/>
                  </a:cubicBezTo>
                  <a:cubicBezTo>
                    <a:pt x="2363" y="8980"/>
                    <a:pt x="2268" y="8917"/>
                    <a:pt x="2205" y="8854"/>
                  </a:cubicBezTo>
                  <a:lnTo>
                    <a:pt x="1512" y="8129"/>
                  </a:lnTo>
                  <a:cubicBezTo>
                    <a:pt x="1386" y="8003"/>
                    <a:pt x="1386" y="7783"/>
                    <a:pt x="1512" y="7657"/>
                  </a:cubicBezTo>
                  <a:cubicBezTo>
                    <a:pt x="1575" y="7594"/>
                    <a:pt x="1662" y="7562"/>
                    <a:pt x="1749" y="7562"/>
                  </a:cubicBezTo>
                  <a:cubicBezTo>
                    <a:pt x="1835" y="7562"/>
                    <a:pt x="1922" y="7594"/>
                    <a:pt x="1985" y="7657"/>
                  </a:cubicBezTo>
                  <a:lnTo>
                    <a:pt x="2426" y="8098"/>
                  </a:lnTo>
                  <a:lnTo>
                    <a:pt x="3592" y="6963"/>
                  </a:lnTo>
                  <a:cubicBezTo>
                    <a:pt x="3655" y="6900"/>
                    <a:pt x="3741" y="6869"/>
                    <a:pt x="3828" y="6869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9673"/>
                  </a:lnTo>
                  <a:lnTo>
                    <a:pt x="6301" y="9673"/>
                  </a:lnTo>
                  <a:lnTo>
                    <a:pt x="6301" y="10397"/>
                  </a:lnTo>
                  <a:lnTo>
                    <a:pt x="6301" y="10744"/>
                  </a:lnTo>
                  <a:lnTo>
                    <a:pt x="6270" y="10744"/>
                  </a:lnTo>
                  <a:cubicBezTo>
                    <a:pt x="6270" y="11343"/>
                    <a:pt x="6742" y="11752"/>
                    <a:pt x="7278" y="11752"/>
                  </a:cubicBezTo>
                  <a:cubicBezTo>
                    <a:pt x="7876" y="11752"/>
                    <a:pt x="8317" y="11280"/>
                    <a:pt x="8317" y="10744"/>
                  </a:cubicBezTo>
                  <a:lnTo>
                    <a:pt x="8317" y="7972"/>
                  </a:lnTo>
                  <a:lnTo>
                    <a:pt x="7498" y="8822"/>
                  </a:lnTo>
                  <a:lnTo>
                    <a:pt x="5608" y="9547"/>
                  </a:lnTo>
                  <a:cubicBezTo>
                    <a:pt x="5497" y="9576"/>
                    <a:pt x="5390" y="9590"/>
                    <a:pt x="5288" y="9590"/>
                  </a:cubicBezTo>
                  <a:cubicBezTo>
                    <a:pt x="4954" y="9590"/>
                    <a:pt x="4674" y="9441"/>
                    <a:pt x="4505" y="9200"/>
                  </a:cubicBezTo>
                  <a:cubicBezTo>
                    <a:pt x="4316" y="8980"/>
                    <a:pt x="4222" y="8665"/>
                    <a:pt x="4316" y="8255"/>
                  </a:cubicBezTo>
                  <a:lnTo>
                    <a:pt x="5041" y="6365"/>
                  </a:lnTo>
                  <a:lnTo>
                    <a:pt x="8317" y="3088"/>
                  </a:lnTo>
                  <a:lnTo>
                    <a:pt x="8317" y="2773"/>
                  </a:lnTo>
                  <a:lnTo>
                    <a:pt x="5891" y="2773"/>
                  </a:lnTo>
                  <a:cubicBezTo>
                    <a:pt x="5671" y="2773"/>
                    <a:pt x="5513" y="2616"/>
                    <a:pt x="5513" y="2427"/>
                  </a:cubicBezTo>
                  <a:lnTo>
                    <a:pt x="55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34"/>
            <p:cNvSpPr/>
            <p:nvPr/>
          </p:nvSpPr>
          <p:spPr>
            <a:xfrm>
              <a:off x="1185625" y="3688025"/>
              <a:ext cx="57525" cy="55950"/>
            </a:xfrm>
            <a:custGeom>
              <a:rect b="b" l="l" r="r" t="t"/>
              <a:pathLst>
                <a:path extrusionOk="0" h="2238" w="2301">
                  <a:moveTo>
                    <a:pt x="1072" y="1"/>
                  </a:moveTo>
                  <a:cubicBezTo>
                    <a:pt x="890" y="1"/>
                    <a:pt x="709" y="64"/>
                    <a:pt x="568" y="190"/>
                  </a:cubicBezTo>
                  <a:lnTo>
                    <a:pt x="0" y="788"/>
                  </a:lnTo>
                  <a:lnTo>
                    <a:pt x="1450" y="2238"/>
                  </a:lnTo>
                  <a:lnTo>
                    <a:pt x="2048" y="1639"/>
                  </a:lnTo>
                  <a:cubicBezTo>
                    <a:pt x="2300" y="1387"/>
                    <a:pt x="2300" y="946"/>
                    <a:pt x="2048" y="662"/>
                  </a:cubicBezTo>
                  <a:lnTo>
                    <a:pt x="1576" y="190"/>
                  </a:lnTo>
                  <a:cubicBezTo>
                    <a:pt x="1434" y="64"/>
                    <a:pt x="1253" y="1"/>
                    <a:pt x="10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34"/>
            <p:cNvSpPr/>
            <p:nvPr/>
          </p:nvSpPr>
          <p:spPr>
            <a:xfrm>
              <a:off x="1088075" y="3795925"/>
              <a:ext cx="46375" cy="45025"/>
            </a:xfrm>
            <a:custGeom>
              <a:rect b="b" l="l" r="r" t="t"/>
              <a:pathLst>
                <a:path extrusionOk="0" h="1801" w="1855">
                  <a:moveTo>
                    <a:pt x="594" y="1"/>
                  </a:moveTo>
                  <a:lnTo>
                    <a:pt x="59" y="1387"/>
                  </a:lnTo>
                  <a:cubicBezTo>
                    <a:pt x="0" y="1621"/>
                    <a:pt x="186" y="1800"/>
                    <a:pt x="414" y="1800"/>
                  </a:cubicBezTo>
                  <a:cubicBezTo>
                    <a:pt x="432" y="1800"/>
                    <a:pt x="450" y="1799"/>
                    <a:pt x="468" y="1797"/>
                  </a:cubicBezTo>
                  <a:lnTo>
                    <a:pt x="1855" y="1261"/>
                  </a:lnTo>
                  <a:lnTo>
                    <a:pt x="5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34"/>
            <p:cNvSpPr/>
            <p:nvPr/>
          </p:nvSpPr>
          <p:spPr>
            <a:xfrm>
              <a:off x="1112375" y="3720325"/>
              <a:ext cx="97700" cy="97700"/>
            </a:xfrm>
            <a:custGeom>
              <a:rect b="b" l="l" r="r" t="t"/>
              <a:pathLst>
                <a:path extrusionOk="0" h="3908" w="3908">
                  <a:moveTo>
                    <a:pt x="2426" y="1"/>
                  </a:moveTo>
                  <a:lnTo>
                    <a:pt x="1" y="2458"/>
                  </a:lnTo>
                  <a:lnTo>
                    <a:pt x="1450" y="3907"/>
                  </a:lnTo>
                  <a:lnTo>
                    <a:pt x="3907" y="1481"/>
                  </a:lnTo>
                  <a:lnTo>
                    <a:pt x="24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34"/>
            <p:cNvSpPr/>
            <p:nvPr/>
          </p:nvSpPr>
          <p:spPr>
            <a:xfrm>
              <a:off x="1120250" y="3623450"/>
              <a:ext cx="47275" cy="47275"/>
            </a:xfrm>
            <a:custGeom>
              <a:rect b="b" l="l" r="r" t="t"/>
              <a:pathLst>
                <a:path extrusionOk="0" h="1891" w="1891">
                  <a:moveTo>
                    <a:pt x="1" y="0"/>
                  </a:moveTo>
                  <a:lnTo>
                    <a:pt x="1" y="1891"/>
                  </a:lnTo>
                  <a:lnTo>
                    <a:pt x="1891" y="189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34"/>
            <p:cNvSpPr/>
            <p:nvPr/>
          </p:nvSpPr>
          <p:spPr>
            <a:xfrm>
              <a:off x="946175" y="3879425"/>
              <a:ext cx="166225" cy="33900"/>
            </a:xfrm>
            <a:custGeom>
              <a:rect b="b" l="l" r="r" t="t"/>
              <a:pathLst>
                <a:path extrusionOk="0" h="1356" w="6649">
                  <a:moveTo>
                    <a:pt x="348" y="0"/>
                  </a:moveTo>
                  <a:cubicBezTo>
                    <a:pt x="158" y="0"/>
                    <a:pt x="1" y="190"/>
                    <a:pt x="1" y="347"/>
                  </a:cubicBezTo>
                  <a:lnTo>
                    <a:pt x="1" y="694"/>
                  </a:lnTo>
                  <a:cubicBezTo>
                    <a:pt x="1" y="1040"/>
                    <a:pt x="316" y="1355"/>
                    <a:pt x="694" y="1355"/>
                  </a:cubicBezTo>
                  <a:lnTo>
                    <a:pt x="6649" y="1355"/>
                  </a:lnTo>
                  <a:cubicBezTo>
                    <a:pt x="6428" y="1103"/>
                    <a:pt x="6302" y="725"/>
                    <a:pt x="6302" y="347"/>
                  </a:cubicBezTo>
                  <a:lnTo>
                    <a:pt x="63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96" name="Google Shape;496;p34"/>
          <p:cNvSpPr txBox="1"/>
          <p:nvPr/>
        </p:nvSpPr>
        <p:spPr>
          <a:xfrm>
            <a:off x="683550" y="-75525"/>
            <a:ext cx="7776900" cy="169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0C4F72"/>
                </a:solidFill>
                <a:latin typeface="Caveat"/>
                <a:ea typeface="Caveat"/>
                <a:cs typeface="Caveat"/>
                <a:sym typeface="Caveat"/>
              </a:rPr>
              <a:t>Key Progress Indicators</a:t>
            </a:r>
            <a:endParaRPr sz="4800">
              <a:solidFill>
                <a:srgbClr val="0C4F7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" name="Google Shape;501;p35"/>
          <p:cNvPicPr preferRelativeResize="0"/>
          <p:nvPr/>
        </p:nvPicPr>
        <p:blipFill rotWithShape="1">
          <a:blip r:embed="rId3">
            <a:alphaModFix/>
          </a:blip>
          <a:srcRect b="0" l="-3360" r="3359" t="0"/>
          <a:stretch/>
        </p:blipFill>
        <p:spPr>
          <a:xfrm>
            <a:off x="2000525" y="720600"/>
            <a:ext cx="4529577" cy="3202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y Creative CV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